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36.gif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51.jpeg"/><Relationship Id="rId16" Type="http://schemas.openxmlformats.org/officeDocument/2006/relationships/image" Target="../media/image79.png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36.gif"/><Relationship Id="rId21" Type="http://schemas.openxmlformats.org/officeDocument/2006/relationships/image" Target="../media/image20.gif"/><Relationship Id="rId7" Type="http://schemas.openxmlformats.org/officeDocument/2006/relationships/image" Target="../media/image86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51.jpeg"/><Relationship Id="rId16" Type="http://schemas.openxmlformats.org/officeDocument/2006/relationships/image" Target="../media/image94.png"/><Relationship Id="rId20" Type="http://schemas.openxmlformats.org/officeDocument/2006/relationships/image" Target="../media/image9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59.png"/><Relationship Id="rId5" Type="http://schemas.openxmlformats.org/officeDocument/2006/relationships/image" Target="../media/image84.png"/><Relationship Id="rId15" Type="http://schemas.openxmlformats.org/officeDocument/2006/relationships/image" Target="../media/image93.png"/><Relationship Id="rId10" Type="http://schemas.openxmlformats.org/officeDocument/2006/relationships/image" Target="../media/image89.png"/><Relationship Id="rId19" Type="http://schemas.openxmlformats.org/officeDocument/2006/relationships/image" Target="../media/image97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2.png"/><Relationship Id="rId22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gi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1.png"/><Relationship Id="rId3" Type="http://schemas.openxmlformats.org/officeDocument/2006/relationships/image" Target="../media/image107.png"/><Relationship Id="rId21" Type="http://schemas.openxmlformats.org/officeDocument/2006/relationships/image" Target="../media/image124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0.png"/><Relationship Id="rId2" Type="http://schemas.openxmlformats.org/officeDocument/2006/relationships/image" Target="../media/image106.png"/><Relationship Id="rId16" Type="http://schemas.openxmlformats.org/officeDocument/2006/relationships/image" Target="../media/image36.gif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19" Type="http://schemas.openxmlformats.org/officeDocument/2006/relationships/image" Target="../media/image122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image" Target="../media/image1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26" Type="http://schemas.openxmlformats.org/officeDocument/2006/relationships/image" Target="../media/image149.png"/><Relationship Id="rId3" Type="http://schemas.openxmlformats.org/officeDocument/2006/relationships/image" Target="../media/image127.png"/><Relationship Id="rId21" Type="http://schemas.openxmlformats.org/officeDocument/2006/relationships/image" Target="../media/image144.png"/><Relationship Id="rId34" Type="http://schemas.openxmlformats.org/officeDocument/2006/relationships/image" Target="../media/image157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5" Type="http://schemas.openxmlformats.org/officeDocument/2006/relationships/image" Target="../media/image148.png"/><Relationship Id="rId33" Type="http://schemas.openxmlformats.org/officeDocument/2006/relationships/image" Target="../media/image156.png"/><Relationship Id="rId38" Type="http://schemas.openxmlformats.org/officeDocument/2006/relationships/image" Target="../media/image161.png"/><Relationship Id="rId2" Type="http://schemas.openxmlformats.org/officeDocument/2006/relationships/image" Target="../media/image126.png"/><Relationship Id="rId16" Type="http://schemas.openxmlformats.org/officeDocument/2006/relationships/image" Target="../media/image139.png"/><Relationship Id="rId20" Type="http://schemas.openxmlformats.org/officeDocument/2006/relationships/image" Target="../media/image143.png"/><Relationship Id="rId29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24" Type="http://schemas.openxmlformats.org/officeDocument/2006/relationships/image" Target="../media/image147.png"/><Relationship Id="rId32" Type="http://schemas.openxmlformats.org/officeDocument/2006/relationships/image" Target="../media/image155.png"/><Relationship Id="rId37" Type="http://schemas.openxmlformats.org/officeDocument/2006/relationships/image" Target="../media/image160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23" Type="http://schemas.openxmlformats.org/officeDocument/2006/relationships/image" Target="../media/image146.png"/><Relationship Id="rId28" Type="http://schemas.openxmlformats.org/officeDocument/2006/relationships/image" Target="../media/image151.png"/><Relationship Id="rId36" Type="http://schemas.openxmlformats.org/officeDocument/2006/relationships/image" Target="../media/image159.png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31" Type="http://schemas.openxmlformats.org/officeDocument/2006/relationships/image" Target="../media/image154.png"/><Relationship Id="rId4" Type="http://schemas.openxmlformats.org/officeDocument/2006/relationships/image" Target="../media/image36.gif"/><Relationship Id="rId9" Type="http://schemas.openxmlformats.org/officeDocument/2006/relationships/image" Target="../media/image132.png"/><Relationship Id="rId14" Type="http://schemas.openxmlformats.org/officeDocument/2006/relationships/image" Target="../media/image137.png"/><Relationship Id="rId22" Type="http://schemas.openxmlformats.org/officeDocument/2006/relationships/image" Target="../media/image145.png"/><Relationship Id="rId27" Type="http://schemas.openxmlformats.org/officeDocument/2006/relationships/image" Target="../media/image150.png"/><Relationship Id="rId30" Type="http://schemas.openxmlformats.org/officeDocument/2006/relationships/image" Target="../media/image153.png"/><Relationship Id="rId35" Type="http://schemas.openxmlformats.org/officeDocument/2006/relationships/image" Target="../media/image1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gif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10" Type="http://schemas.openxmlformats.org/officeDocument/2006/relationships/image" Target="../media/image170.gif"/><Relationship Id="rId4" Type="http://schemas.openxmlformats.org/officeDocument/2006/relationships/image" Target="../media/image164.png"/><Relationship Id="rId9" Type="http://schemas.openxmlformats.org/officeDocument/2006/relationships/image" Target="../media/image16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18" Type="http://schemas.openxmlformats.org/officeDocument/2006/relationships/image" Target="../media/image184.png"/><Relationship Id="rId3" Type="http://schemas.openxmlformats.org/officeDocument/2006/relationships/image" Target="../media/image166.png"/><Relationship Id="rId21" Type="http://schemas.openxmlformats.org/officeDocument/2006/relationships/image" Target="../media/image187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" Type="http://schemas.openxmlformats.org/officeDocument/2006/relationships/image" Target="../media/image165.png"/><Relationship Id="rId16" Type="http://schemas.openxmlformats.org/officeDocument/2006/relationships/image" Target="../media/image182.png"/><Relationship Id="rId20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24" Type="http://schemas.openxmlformats.org/officeDocument/2006/relationships/image" Target="../media/image190.png"/><Relationship Id="rId5" Type="http://schemas.openxmlformats.org/officeDocument/2006/relationships/image" Target="../media/image171.png"/><Relationship Id="rId15" Type="http://schemas.openxmlformats.org/officeDocument/2006/relationships/image" Target="../media/image181.png"/><Relationship Id="rId23" Type="http://schemas.openxmlformats.org/officeDocument/2006/relationships/image" Target="../media/image189.png"/><Relationship Id="rId10" Type="http://schemas.openxmlformats.org/officeDocument/2006/relationships/image" Target="../media/image176.png"/><Relationship Id="rId19" Type="http://schemas.openxmlformats.org/officeDocument/2006/relationships/image" Target="../media/image185.png"/><Relationship Id="rId4" Type="http://schemas.openxmlformats.org/officeDocument/2006/relationships/image" Target="../media/image167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Relationship Id="rId22" Type="http://schemas.openxmlformats.org/officeDocument/2006/relationships/image" Target="../media/image1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0.gif"/><Relationship Id="rId18" Type="http://schemas.openxmlformats.org/officeDocument/2006/relationships/image" Target="../media/image219.png"/><Relationship Id="rId3" Type="http://schemas.openxmlformats.org/officeDocument/2006/relationships/image" Target="../media/image36.gif"/><Relationship Id="rId21" Type="http://schemas.openxmlformats.org/officeDocument/2006/relationships/image" Target="../media/image222.png"/><Relationship Id="rId7" Type="http://schemas.openxmlformats.org/officeDocument/2006/relationships/image" Target="../media/image210.png"/><Relationship Id="rId12" Type="http://schemas.openxmlformats.org/officeDocument/2006/relationships/image" Target="../media/image215.png"/><Relationship Id="rId17" Type="http://schemas.openxmlformats.org/officeDocument/2006/relationships/image" Target="../media/image218.png"/><Relationship Id="rId2" Type="http://schemas.openxmlformats.org/officeDocument/2006/relationships/image" Target="../media/image4.png"/><Relationship Id="rId16" Type="http://schemas.openxmlformats.org/officeDocument/2006/relationships/image" Target="../media/image217.png"/><Relationship Id="rId20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5" Type="http://schemas.openxmlformats.org/officeDocument/2006/relationships/image" Target="../media/image51.jpeg"/><Relationship Id="rId10" Type="http://schemas.openxmlformats.org/officeDocument/2006/relationships/image" Target="../media/image213.png"/><Relationship Id="rId19" Type="http://schemas.openxmlformats.org/officeDocument/2006/relationships/image" Target="../media/image220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Relationship Id="rId14" Type="http://schemas.openxmlformats.org/officeDocument/2006/relationships/image" Target="../media/image2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10" Type="http://schemas.openxmlformats.org/officeDocument/2006/relationships/image" Target="../media/image23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2.png"/><Relationship Id="rId4" Type="http://schemas.openxmlformats.org/officeDocument/2006/relationships/image" Target="../media/image2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8.png"/><Relationship Id="rId7" Type="http://schemas.openxmlformats.org/officeDocument/2006/relationships/image" Target="../media/image243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png"/><Relationship Id="rId5" Type="http://schemas.openxmlformats.org/officeDocument/2006/relationships/image" Target="../media/image250.png"/><Relationship Id="rId4" Type="http://schemas.openxmlformats.org/officeDocument/2006/relationships/image" Target="../media/image249.png"/><Relationship Id="rId9" Type="http://schemas.openxmlformats.org/officeDocument/2006/relationships/image" Target="../media/image2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3" Type="http://schemas.openxmlformats.org/officeDocument/2006/relationships/image" Target="../media/image260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61.png"/><Relationship Id="rId10" Type="http://schemas.openxmlformats.org/officeDocument/2006/relationships/image" Target="../media/image266.png"/><Relationship Id="rId4" Type="http://schemas.openxmlformats.org/officeDocument/2006/relationships/image" Target="../media/image250.png"/><Relationship Id="rId9" Type="http://schemas.openxmlformats.org/officeDocument/2006/relationships/image" Target="../media/image265.png"/><Relationship Id="rId14" Type="http://schemas.openxmlformats.org/officeDocument/2006/relationships/image" Target="../media/image2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282.png"/><Relationship Id="rId3" Type="http://schemas.openxmlformats.org/officeDocument/2006/relationships/image" Target="../media/image272.png"/><Relationship Id="rId7" Type="http://schemas.openxmlformats.org/officeDocument/2006/relationships/image" Target="../media/image276.png"/><Relationship Id="rId12" Type="http://schemas.openxmlformats.org/officeDocument/2006/relationships/image" Target="../media/image281.png"/><Relationship Id="rId2" Type="http://schemas.openxmlformats.org/officeDocument/2006/relationships/image" Target="../media/image271.png"/><Relationship Id="rId16" Type="http://schemas.openxmlformats.org/officeDocument/2006/relationships/image" Target="../media/image2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5.png"/><Relationship Id="rId11" Type="http://schemas.openxmlformats.org/officeDocument/2006/relationships/image" Target="../media/image280.png"/><Relationship Id="rId5" Type="http://schemas.openxmlformats.org/officeDocument/2006/relationships/image" Target="../media/image274.png"/><Relationship Id="rId15" Type="http://schemas.openxmlformats.org/officeDocument/2006/relationships/image" Target="../media/image284.png"/><Relationship Id="rId10" Type="http://schemas.openxmlformats.org/officeDocument/2006/relationships/image" Target="../media/image279.png"/><Relationship Id="rId4" Type="http://schemas.openxmlformats.org/officeDocument/2006/relationships/image" Target="../media/image273.png"/><Relationship Id="rId9" Type="http://schemas.openxmlformats.org/officeDocument/2006/relationships/image" Target="../media/image278.png"/><Relationship Id="rId14" Type="http://schemas.openxmlformats.org/officeDocument/2006/relationships/image" Target="../media/image28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13" Type="http://schemas.openxmlformats.org/officeDocument/2006/relationships/image" Target="../media/image297.png"/><Relationship Id="rId3" Type="http://schemas.openxmlformats.org/officeDocument/2006/relationships/image" Target="../media/image287.png"/><Relationship Id="rId7" Type="http://schemas.openxmlformats.org/officeDocument/2006/relationships/image" Target="../media/image291.png"/><Relationship Id="rId12" Type="http://schemas.openxmlformats.org/officeDocument/2006/relationships/image" Target="../media/image296.png"/><Relationship Id="rId2" Type="http://schemas.openxmlformats.org/officeDocument/2006/relationships/image" Target="../media/image286.png"/><Relationship Id="rId16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image" Target="../media/image295.png"/><Relationship Id="rId5" Type="http://schemas.openxmlformats.org/officeDocument/2006/relationships/image" Target="../media/image289.png"/><Relationship Id="rId15" Type="http://schemas.openxmlformats.org/officeDocument/2006/relationships/image" Target="../media/image299.png"/><Relationship Id="rId10" Type="http://schemas.openxmlformats.org/officeDocument/2006/relationships/image" Target="../media/image294.png"/><Relationship Id="rId4" Type="http://schemas.openxmlformats.org/officeDocument/2006/relationships/image" Target="../media/image288.png"/><Relationship Id="rId9" Type="http://schemas.openxmlformats.org/officeDocument/2006/relationships/image" Target="../media/image293.png"/><Relationship Id="rId14" Type="http://schemas.openxmlformats.org/officeDocument/2006/relationships/image" Target="../media/image2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13" Type="http://schemas.openxmlformats.org/officeDocument/2006/relationships/image" Target="../media/image311.png"/><Relationship Id="rId3" Type="http://schemas.openxmlformats.org/officeDocument/2006/relationships/image" Target="../media/image302.png"/><Relationship Id="rId7" Type="http://schemas.openxmlformats.org/officeDocument/2006/relationships/image" Target="../media/image305.png"/><Relationship Id="rId12" Type="http://schemas.openxmlformats.org/officeDocument/2006/relationships/image" Target="../media/image310.png"/><Relationship Id="rId17" Type="http://schemas.openxmlformats.org/officeDocument/2006/relationships/image" Target="../media/image315.png"/><Relationship Id="rId2" Type="http://schemas.openxmlformats.org/officeDocument/2006/relationships/image" Target="../media/image301.png"/><Relationship Id="rId16" Type="http://schemas.openxmlformats.org/officeDocument/2006/relationships/image" Target="../media/image3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4.png"/><Relationship Id="rId11" Type="http://schemas.openxmlformats.org/officeDocument/2006/relationships/image" Target="../media/image309.png"/><Relationship Id="rId5" Type="http://schemas.openxmlformats.org/officeDocument/2006/relationships/image" Target="../media/image279.png"/><Relationship Id="rId15" Type="http://schemas.openxmlformats.org/officeDocument/2006/relationships/image" Target="../media/image313.png"/><Relationship Id="rId10" Type="http://schemas.openxmlformats.org/officeDocument/2006/relationships/image" Target="../media/image308.png"/><Relationship Id="rId4" Type="http://schemas.openxmlformats.org/officeDocument/2006/relationships/image" Target="../media/image303.png"/><Relationship Id="rId9" Type="http://schemas.openxmlformats.org/officeDocument/2006/relationships/image" Target="../media/image307.png"/><Relationship Id="rId14" Type="http://schemas.openxmlformats.org/officeDocument/2006/relationships/image" Target="../media/image3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26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25.xml"/><Relationship Id="rId2" Type="http://schemas.openxmlformats.org/officeDocument/2006/relationships/image" Target="../media/image2.png"/><Relationship Id="rId16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5.png"/><Relationship Id="rId15" Type="http://schemas.openxmlformats.org/officeDocument/2006/relationships/slide" Target="slide38.xml"/><Relationship Id="rId10" Type="http://schemas.openxmlformats.org/officeDocument/2006/relationships/image" Target="../media/image9.gif"/><Relationship Id="rId4" Type="http://schemas.openxmlformats.org/officeDocument/2006/relationships/image" Target="../media/image4.png"/><Relationship Id="rId9" Type="http://schemas.openxmlformats.org/officeDocument/2006/relationships/slide" Target="slide12.xml"/><Relationship Id="rId14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3" Type="http://schemas.openxmlformats.org/officeDocument/2006/relationships/image" Target="../media/image317.png"/><Relationship Id="rId7" Type="http://schemas.openxmlformats.org/officeDocument/2006/relationships/image" Target="../media/image321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319.png"/><Relationship Id="rId4" Type="http://schemas.openxmlformats.org/officeDocument/2006/relationships/image" Target="../media/image3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4.png"/><Relationship Id="rId4" Type="http://schemas.openxmlformats.org/officeDocument/2006/relationships/image" Target="../media/image3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image" Target="../media/image336.png"/><Relationship Id="rId18" Type="http://schemas.openxmlformats.org/officeDocument/2006/relationships/image" Target="../media/image340.png"/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12" Type="http://schemas.openxmlformats.org/officeDocument/2006/relationships/image" Target="../media/image335.png"/><Relationship Id="rId17" Type="http://schemas.openxmlformats.org/officeDocument/2006/relationships/image" Target="../media/image339.png"/><Relationship Id="rId2" Type="http://schemas.openxmlformats.org/officeDocument/2006/relationships/image" Target="../media/image325.png"/><Relationship Id="rId16" Type="http://schemas.openxmlformats.org/officeDocument/2006/relationships/image" Target="../media/image3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9.png"/><Relationship Id="rId11" Type="http://schemas.openxmlformats.org/officeDocument/2006/relationships/image" Target="../media/image334.png"/><Relationship Id="rId5" Type="http://schemas.openxmlformats.org/officeDocument/2006/relationships/image" Target="../media/image328.png"/><Relationship Id="rId15" Type="http://schemas.openxmlformats.org/officeDocument/2006/relationships/image" Target="../media/image20.gif"/><Relationship Id="rId10" Type="http://schemas.openxmlformats.org/officeDocument/2006/relationships/image" Target="../media/image333.png"/><Relationship Id="rId19" Type="http://schemas.openxmlformats.org/officeDocument/2006/relationships/image" Target="../media/image341.png"/><Relationship Id="rId4" Type="http://schemas.openxmlformats.org/officeDocument/2006/relationships/image" Target="../media/image327.png"/><Relationship Id="rId9" Type="http://schemas.openxmlformats.org/officeDocument/2006/relationships/image" Target="../media/image332.png"/><Relationship Id="rId14" Type="http://schemas.openxmlformats.org/officeDocument/2006/relationships/image" Target="../media/image3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3.png"/><Relationship Id="rId7" Type="http://schemas.openxmlformats.org/officeDocument/2006/relationships/image" Target="../media/image347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6.png"/><Relationship Id="rId5" Type="http://schemas.openxmlformats.org/officeDocument/2006/relationships/image" Target="../media/image345.png"/><Relationship Id="rId4" Type="http://schemas.openxmlformats.org/officeDocument/2006/relationships/image" Target="../media/image3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png"/><Relationship Id="rId13" Type="http://schemas.openxmlformats.org/officeDocument/2006/relationships/image" Target="../media/image359.png"/><Relationship Id="rId3" Type="http://schemas.openxmlformats.org/officeDocument/2006/relationships/image" Target="../media/image349.png"/><Relationship Id="rId7" Type="http://schemas.openxmlformats.org/officeDocument/2006/relationships/image" Target="../media/image353.png"/><Relationship Id="rId12" Type="http://schemas.openxmlformats.org/officeDocument/2006/relationships/image" Target="../media/image358.png"/><Relationship Id="rId2" Type="http://schemas.openxmlformats.org/officeDocument/2006/relationships/image" Target="../media/image348.png"/><Relationship Id="rId16" Type="http://schemas.openxmlformats.org/officeDocument/2006/relationships/image" Target="../media/image3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2.png"/><Relationship Id="rId11" Type="http://schemas.openxmlformats.org/officeDocument/2006/relationships/image" Target="../media/image357.png"/><Relationship Id="rId5" Type="http://schemas.openxmlformats.org/officeDocument/2006/relationships/image" Target="../media/image351.png"/><Relationship Id="rId15" Type="http://schemas.openxmlformats.org/officeDocument/2006/relationships/image" Target="../media/image361.png"/><Relationship Id="rId10" Type="http://schemas.openxmlformats.org/officeDocument/2006/relationships/image" Target="../media/image356.png"/><Relationship Id="rId4" Type="http://schemas.openxmlformats.org/officeDocument/2006/relationships/image" Target="../media/image350.png"/><Relationship Id="rId9" Type="http://schemas.openxmlformats.org/officeDocument/2006/relationships/image" Target="../media/image355.png"/><Relationship Id="rId14" Type="http://schemas.openxmlformats.org/officeDocument/2006/relationships/image" Target="../media/image3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png"/><Relationship Id="rId13" Type="http://schemas.openxmlformats.org/officeDocument/2006/relationships/image" Target="../media/image371.png"/><Relationship Id="rId3" Type="http://schemas.openxmlformats.org/officeDocument/2006/relationships/image" Target="../media/image349.png"/><Relationship Id="rId7" Type="http://schemas.openxmlformats.org/officeDocument/2006/relationships/image" Target="../media/image367.png"/><Relationship Id="rId12" Type="http://schemas.openxmlformats.org/officeDocument/2006/relationships/image" Target="../media/image362.png"/><Relationship Id="rId17" Type="http://schemas.openxmlformats.org/officeDocument/2006/relationships/image" Target="../media/image375.png"/><Relationship Id="rId2" Type="http://schemas.openxmlformats.org/officeDocument/2006/relationships/image" Target="../media/image363.png"/><Relationship Id="rId16" Type="http://schemas.openxmlformats.org/officeDocument/2006/relationships/image" Target="../media/image3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6.png"/><Relationship Id="rId11" Type="http://schemas.openxmlformats.org/officeDocument/2006/relationships/image" Target="../media/image351.png"/><Relationship Id="rId5" Type="http://schemas.openxmlformats.org/officeDocument/2006/relationships/image" Target="../media/image365.png"/><Relationship Id="rId15" Type="http://schemas.openxmlformats.org/officeDocument/2006/relationships/image" Target="../media/image373.png"/><Relationship Id="rId10" Type="http://schemas.openxmlformats.org/officeDocument/2006/relationships/image" Target="../media/image370.png"/><Relationship Id="rId4" Type="http://schemas.openxmlformats.org/officeDocument/2006/relationships/image" Target="../media/image364.png"/><Relationship Id="rId9" Type="http://schemas.openxmlformats.org/officeDocument/2006/relationships/image" Target="../media/image369.png"/><Relationship Id="rId14" Type="http://schemas.openxmlformats.org/officeDocument/2006/relationships/image" Target="../media/image37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13" Type="http://schemas.openxmlformats.org/officeDocument/2006/relationships/image" Target="../media/image386.png"/><Relationship Id="rId3" Type="http://schemas.openxmlformats.org/officeDocument/2006/relationships/image" Target="../media/image377.png"/><Relationship Id="rId7" Type="http://schemas.openxmlformats.org/officeDocument/2006/relationships/image" Target="../media/image381.png"/><Relationship Id="rId12" Type="http://schemas.openxmlformats.org/officeDocument/2006/relationships/image" Target="../media/image362.png"/><Relationship Id="rId2" Type="http://schemas.openxmlformats.org/officeDocument/2006/relationships/image" Target="../media/image376.png"/><Relationship Id="rId16" Type="http://schemas.openxmlformats.org/officeDocument/2006/relationships/image" Target="../media/image3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11" Type="http://schemas.openxmlformats.org/officeDocument/2006/relationships/image" Target="../media/image385.png"/><Relationship Id="rId5" Type="http://schemas.openxmlformats.org/officeDocument/2006/relationships/image" Target="../media/image379.png"/><Relationship Id="rId15" Type="http://schemas.openxmlformats.org/officeDocument/2006/relationships/image" Target="../media/image388.png"/><Relationship Id="rId10" Type="http://schemas.openxmlformats.org/officeDocument/2006/relationships/image" Target="../media/image384.png"/><Relationship Id="rId4" Type="http://schemas.openxmlformats.org/officeDocument/2006/relationships/image" Target="../media/image378.png"/><Relationship Id="rId9" Type="http://schemas.openxmlformats.org/officeDocument/2006/relationships/image" Target="../media/image383.png"/><Relationship Id="rId14" Type="http://schemas.openxmlformats.org/officeDocument/2006/relationships/image" Target="../media/image3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png"/><Relationship Id="rId3" Type="http://schemas.openxmlformats.org/officeDocument/2006/relationships/image" Target="../media/image391.png"/><Relationship Id="rId7" Type="http://schemas.openxmlformats.org/officeDocument/2006/relationships/image" Target="../media/image39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3.png"/><Relationship Id="rId5" Type="http://schemas.openxmlformats.org/officeDocument/2006/relationships/image" Target="../media/image392.png"/><Relationship Id="rId4" Type="http://schemas.openxmlformats.org/officeDocument/2006/relationships/image" Target="../media/image351.png"/><Relationship Id="rId9" Type="http://schemas.openxmlformats.org/officeDocument/2006/relationships/image" Target="../media/image39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3.png"/><Relationship Id="rId13" Type="http://schemas.openxmlformats.org/officeDocument/2006/relationships/image" Target="../media/image408.png"/><Relationship Id="rId18" Type="http://schemas.openxmlformats.org/officeDocument/2006/relationships/image" Target="../media/image413.png"/><Relationship Id="rId26" Type="http://schemas.openxmlformats.org/officeDocument/2006/relationships/image" Target="../media/image421.png"/><Relationship Id="rId3" Type="http://schemas.openxmlformats.org/officeDocument/2006/relationships/image" Target="../media/image398.png"/><Relationship Id="rId21" Type="http://schemas.openxmlformats.org/officeDocument/2006/relationships/image" Target="../media/image416.png"/><Relationship Id="rId7" Type="http://schemas.openxmlformats.org/officeDocument/2006/relationships/image" Target="../media/image402.png"/><Relationship Id="rId12" Type="http://schemas.openxmlformats.org/officeDocument/2006/relationships/image" Target="../media/image407.png"/><Relationship Id="rId17" Type="http://schemas.openxmlformats.org/officeDocument/2006/relationships/image" Target="../media/image412.png"/><Relationship Id="rId25" Type="http://schemas.openxmlformats.org/officeDocument/2006/relationships/image" Target="../media/image420.png"/><Relationship Id="rId2" Type="http://schemas.openxmlformats.org/officeDocument/2006/relationships/image" Target="../media/image397.png"/><Relationship Id="rId16" Type="http://schemas.openxmlformats.org/officeDocument/2006/relationships/image" Target="../media/image411.png"/><Relationship Id="rId20" Type="http://schemas.openxmlformats.org/officeDocument/2006/relationships/image" Target="../media/image4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1.png"/><Relationship Id="rId11" Type="http://schemas.openxmlformats.org/officeDocument/2006/relationships/image" Target="../media/image406.png"/><Relationship Id="rId24" Type="http://schemas.openxmlformats.org/officeDocument/2006/relationships/image" Target="../media/image419.png"/><Relationship Id="rId5" Type="http://schemas.openxmlformats.org/officeDocument/2006/relationships/image" Target="../media/image400.png"/><Relationship Id="rId15" Type="http://schemas.openxmlformats.org/officeDocument/2006/relationships/image" Target="../media/image410.png"/><Relationship Id="rId23" Type="http://schemas.openxmlformats.org/officeDocument/2006/relationships/image" Target="../media/image418.png"/><Relationship Id="rId10" Type="http://schemas.openxmlformats.org/officeDocument/2006/relationships/image" Target="../media/image405.png"/><Relationship Id="rId19" Type="http://schemas.openxmlformats.org/officeDocument/2006/relationships/image" Target="../media/image414.png"/><Relationship Id="rId4" Type="http://schemas.openxmlformats.org/officeDocument/2006/relationships/image" Target="../media/image399.png"/><Relationship Id="rId9" Type="http://schemas.openxmlformats.org/officeDocument/2006/relationships/image" Target="../media/image404.png"/><Relationship Id="rId14" Type="http://schemas.openxmlformats.org/officeDocument/2006/relationships/image" Target="../media/image409.png"/><Relationship Id="rId22" Type="http://schemas.openxmlformats.org/officeDocument/2006/relationships/image" Target="../media/image4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hyperlink" Target="Raw%20material/Videos/Coordinates%20of%20a%20Point%20-%20Class%208%20Mathematics%20Introduction%20to%20Graphs%20(Meritnation.com)%20-%20YouTube.wmv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gif"/><Relationship Id="rId14" Type="http://schemas.openxmlformats.org/officeDocument/2006/relationships/image" Target="../media/image20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20.gif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2.png"/><Relationship Id="rId7" Type="http://schemas.openxmlformats.org/officeDocument/2006/relationships/image" Target="../media/image3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gif"/><Relationship Id="rId7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35.png"/><Relationship Id="rId10" Type="http://schemas.openxmlformats.org/officeDocument/2006/relationships/image" Target="../media/image50.png"/><Relationship Id="rId4" Type="http://schemas.openxmlformats.org/officeDocument/2006/relationships/image" Target="../media/image3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2.png"/><Relationship Id="rId21" Type="http://schemas.openxmlformats.org/officeDocument/2006/relationships/image" Target="../media/image20.gif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51.jpe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57.png"/><Relationship Id="rId5" Type="http://schemas.openxmlformats.org/officeDocument/2006/relationships/image" Target="../media/image34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36.gif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2400"/>
            <a:ext cx="6472862" cy="30469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CLASS -10 </a:t>
            </a:r>
          </a:p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CHAPTER - 7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17" descr="F:\gif\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9" y="3048000"/>
            <a:ext cx="3022589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35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Vertical Scroll 54"/>
          <p:cNvSpPr/>
          <p:nvPr/>
        </p:nvSpPr>
        <p:spPr>
          <a:xfrm>
            <a:off x="6096000" y="1981200"/>
            <a:ext cx="3276600" cy="35814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loud Callout 2"/>
          <p:cNvSpPr/>
          <p:nvPr/>
        </p:nvSpPr>
        <p:spPr>
          <a:xfrm>
            <a:off x="762000" y="228600"/>
            <a:ext cx="6858000" cy="1676400"/>
          </a:xfrm>
          <a:prstGeom prst="cloudCallout">
            <a:avLst>
              <a:gd name="adj1" fmla="val 55002"/>
              <a:gd name="adj2" fmla="val 67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21" descr="F:\gif\pig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72400" y="533400"/>
            <a:ext cx="1428750" cy="16002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533400"/>
            <a:ext cx="5810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609600"/>
            <a:ext cx="57721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90136" y="1524000"/>
            <a:ext cx="891264" cy="514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" y="4924425"/>
            <a:ext cx="6153150" cy="6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0" y="3810000"/>
            <a:ext cx="876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6400800"/>
            <a:ext cx="132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/>
        </p:nvCxnSpPr>
        <p:spPr>
          <a:xfrm flipV="1">
            <a:off x="1295400" y="3733800"/>
            <a:ext cx="4191000" cy="26336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685800"/>
            <a:ext cx="3524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381000"/>
            <a:ext cx="5410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Connector 23"/>
          <p:cNvCxnSpPr/>
          <p:nvPr/>
        </p:nvCxnSpPr>
        <p:spPr>
          <a:xfrm rot="5400000">
            <a:off x="686594" y="5714206"/>
            <a:ext cx="12192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4648200"/>
            <a:ext cx="1143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Connector 26"/>
          <p:cNvCxnSpPr>
            <a:stCxn id="16" idx="2"/>
            <a:endCxn id="4108" idx="2"/>
          </p:cNvCxnSpPr>
          <p:nvPr/>
        </p:nvCxnSpPr>
        <p:spPr>
          <a:xfrm rot="5400000" flipH="1" flipV="1">
            <a:off x="-123825" y="5014913"/>
            <a:ext cx="2828925" cy="76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71600" y="3657600"/>
            <a:ext cx="403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3276600"/>
            <a:ext cx="87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3352800"/>
            <a:ext cx="219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1371600" y="3272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 -5 , 4 )</a:t>
            </a:r>
            <a:endParaRPr lang="en-IN" sz="2400" b="1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609600"/>
            <a:ext cx="4733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629400" y="3657600"/>
            <a:ext cx="5334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15200" y="3581400"/>
            <a:ext cx="16097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934200" y="4495800"/>
            <a:ext cx="1952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53200" y="2362201"/>
            <a:ext cx="2362201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10200" y="3581400"/>
            <a:ext cx="219075" cy="219075"/>
          </a:xfrm>
          <a:prstGeom prst="rect">
            <a:avLst/>
          </a:prstGeom>
          <a:noFill/>
        </p:spPr>
      </p:pic>
      <p:pic>
        <p:nvPicPr>
          <p:cNvPr id="16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43000" y="6248400"/>
            <a:ext cx="219075" cy="219075"/>
          </a:xfrm>
          <a:prstGeom prst="rect">
            <a:avLst/>
          </a:prstGeom>
          <a:noFill/>
        </p:spPr>
      </p:pic>
      <p:pic>
        <p:nvPicPr>
          <p:cNvPr id="48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19200" y="3581400"/>
            <a:ext cx="219075" cy="219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9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3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3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ertical Scroll 31"/>
          <p:cNvSpPr/>
          <p:nvPr/>
        </p:nvSpPr>
        <p:spPr>
          <a:xfrm>
            <a:off x="5181600" y="2590800"/>
            <a:ext cx="4191000" cy="30480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Cloud Callout 1"/>
          <p:cNvSpPr/>
          <p:nvPr/>
        </p:nvSpPr>
        <p:spPr>
          <a:xfrm>
            <a:off x="685800" y="0"/>
            <a:ext cx="6858000" cy="2133600"/>
          </a:xfrm>
          <a:prstGeom prst="cloudCallout">
            <a:avLst>
              <a:gd name="adj1" fmla="val 56233"/>
              <a:gd name="adj2" fmla="val -208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1" descr="F:\gif\pig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15250" y="0"/>
            <a:ext cx="1428750" cy="160020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38225" y="533400"/>
            <a:ext cx="6353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1143000" y="5713412"/>
            <a:ext cx="46482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-419894" y="4076700"/>
            <a:ext cx="4420394" cy="76994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2590800"/>
            <a:ext cx="1162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53000" y="2133600"/>
            <a:ext cx="1114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 rot="5400000">
            <a:off x="2591594" y="4495006"/>
            <a:ext cx="24384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163094" y="4075906"/>
            <a:ext cx="3276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381000"/>
            <a:ext cx="4610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57600" y="5867400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48200" y="5867400"/>
            <a:ext cx="257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304800"/>
            <a:ext cx="39243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>
          <a:xfrm>
            <a:off x="3810000" y="3276600"/>
            <a:ext cx="990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53000" y="3124200"/>
            <a:ext cx="257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43200" y="28575"/>
            <a:ext cx="2695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371600" y="563880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</a:t>
            </a:r>
            <a:endParaRPr lang="en-IN" sz="2800" b="1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609600"/>
            <a:ext cx="3514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990600"/>
            <a:ext cx="3524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1447800"/>
            <a:ext cx="2743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38800" y="29718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3581400"/>
            <a:ext cx="2571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4114800"/>
            <a:ext cx="3028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38800" y="4572000"/>
            <a:ext cx="3276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5791200" y="571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</a:t>
            </a:r>
            <a:endParaRPr lang="en-IN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71600" y="1752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</a:t>
            </a:r>
            <a:endParaRPr lang="en-IN" sz="2400" b="1" dirty="0"/>
          </a:p>
        </p:txBody>
      </p:sp>
      <p:pic>
        <p:nvPicPr>
          <p:cNvPr id="38" name="Picture 37" descr="C:\Users\pck14\Desktop\old man\pic\idea-idea-animated-animation-smiley-emoticon-000274-large.gi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62800" y="990600"/>
            <a:ext cx="1095375" cy="1724025"/>
          </a:xfrm>
          <a:prstGeom prst="rect">
            <a:avLst/>
          </a:prstGeom>
          <a:noFill/>
        </p:spPr>
      </p:pic>
      <p:pic>
        <p:nvPicPr>
          <p:cNvPr id="12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33800" y="3124200"/>
            <a:ext cx="219075" cy="219075"/>
          </a:xfrm>
          <a:prstGeom prst="rect">
            <a:avLst/>
          </a:prstGeom>
          <a:noFill/>
        </p:spPr>
      </p:pic>
      <p:pic>
        <p:nvPicPr>
          <p:cNvPr id="13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24400" y="2286000"/>
            <a:ext cx="219075" cy="219075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228600" y="1905000"/>
            <a:ext cx="6858000" cy="1676400"/>
            <a:chOff x="685800" y="0"/>
            <a:chExt cx="6858000" cy="1676400"/>
          </a:xfrm>
        </p:grpSpPr>
        <p:sp>
          <p:nvSpPr>
            <p:cNvPr id="39" name="Cloud Callout 38"/>
            <p:cNvSpPr/>
            <p:nvPr/>
          </p:nvSpPr>
          <p:spPr>
            <a:xfrm>
              <a:off x="685800" y="0"/>
              <a:ext cx="6858000" cy="1676400"/>
            </a:xfrm>
            <a:prstGeom prst="cloudCallout">
              <a:avLst>
                <a:gd name="adj1" fmla="val 56233"/>
                <a:gd name="adj2" fmla="val -2089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4" name="Picture 12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828800" y="76200"/>
              <a:ext cx="4705350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7623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26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361950"/>
            <a:ext cx="7153275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1047750"/>
            <a:ext cx="4200525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38325" y="1857375"/>
            <a:ext cx="5553075" cy="65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3048000"/>
            <a:ext cx="7991475" cy="81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33525" y="4572000"/>
            <a:ext cx="7229475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9" descr="C:\Users\pc6\Desktop\gif\lilblu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285750"/>
            <a:ext cx="685800" cy="933450"/>
          </a:xfrm>
          <a:prstGeom prst="rect">
            <a:avLst/>
          </a:prstGeom>
          <a:noFill/>
        </p:spPr>
      </p:pic>
      <p:pic>
        <p:nvPicPr>
          <p:cNvPr id="11" name="Picture 19" descr="C:\Users\pc6\Desktop\gif\lilblu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971800"/>
            <a:ext cx="685800" cy="933450"/>
          </a:xfrm>
          <a:prstGeom prst="rect">
            <a:avLst/>
          </a:prstGeom>
          <a:noFill/>
        </p:spPr>
      </p:pic>
      <p:pic>
        <p:nvPicPr>
          <p:cNvPr id="12" name="Picture 19" descr="C:\Users\pc6\Desktop\gif\lilblu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495800"/>
            <a:ext cx="685800" cy="93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17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57575" y="3190875"/>
            <a:ext cx="10763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3400" y="76200"/>
            <a:ext cx="218681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9104" y="801469"/>
            <a:ext cx="126829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762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725269"/>
            <a:ext cx="49053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3048000"/>
            <a:ext cx="81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81375" y="2276475"/>
            <a:ext cx="1343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81175" y="3038475"/>
            <a:ext cx="2695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2095500" y="2857500"/>
            <a:ext cx="609600" cy="7620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847975" y="2657475"/>
            <a:ext cx="1066800" cy="60960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38375" y="3190875"/>
            <a:ext cx="952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1457325"/>
            <a:ext cx="4229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24200" y="3362325"/>
            <a:ext cx="209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>
            <a:off x="2771775" y="2581275"/>
            <a:ext cx="914400" cy="76200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914775" y="2809875"/>
            <a:ext cx="609600" cy="304800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00600" y="2895600"/>
            <a:ext cx="135850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53200" y="2895600"/>
            <a:ext cx="819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1" y="2819400"/>
            <a:ext cx="1600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3886200"/>
            <a:ext cx="8534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8650" y="4648200"/>
            <a:ext cx="8439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Cloud Callout 39"/>
          <p:cNvSpPr/>
          <p:nvPr/>
        </p:nvSpPr>
        <p:spPr>
          <a:xfrm>
            <a:off x="685800" y="5181600"/>
            <a:ext cx="6858000" cy="1676400"/>
          </a:xfrm>
          <a:prstGeom prst="cloudCallout">
            <a:avLst>
              <a:gd name="adj1" fmla="val 56233"/>
              <a:gd name="adj2" fmla="val -208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" name="Picture 21" descr="F:\gif\pig2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7715250" y="5181600"/>
            <a:ext cx="1428750" cy="1600200"/>
          </a:xfrm>
          <a:prstGeom prst="rect">
            <a:avLst/>
          </a:prstGeom>
          <a:noFill/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5562600"/>
            <a:ext cx="13906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67200" y="5562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5984101"/>
            <a:ext cx="3924300" cy="87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5334000"/>
            <a:ext cx="3895725" cy="14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33575" y="2276475"/>
            <a:ext cx="952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4800" y="5257800"/>
            <a:ext cx="864870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8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3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6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2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3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0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0" grpId="0" animBg="1"/>
      <p:bldP spid="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152400"/>
            <a:ext cx="6705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3400" y="76200"/>
            <a:ext cx="175400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838200"/>
            <a:ext cx="6858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801469"/>
            <a:ext cx="126829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85800" y="1828800"/>
            <a:ext cx="6858000" cy="1676400"/>
          </a:xfrm>
          <a:prstGeom prst="cloudCallout">
            <a:avLst>
              <a:gd name="adj1" fmla="val 56233"/>
              <a:gd name="adj2" fmla="val -208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21" descr="F:\gif\pig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15250" y="1828800"/>
            <a:ext cx="1428750" cy="1600200"/>
          </a:xfrm>
          <a:prstGeom prst="rect">
            <a:avLst/>
          </a:prstGeom>
          <a:noFill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1905000"/>
            <a:ext cx="36099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467600" y="4876800"/>
            <a:ext cx="990600" cy="99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62800" y="45720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0" y="4572000"/>
            <a:ext cx="762000" cy="32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05600" y="5856194"/>
            <a:ext cx="914400" cy="31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161020" y="5856194"/>
            <a:ext cx="98298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1676400"/>
            <a:ext cx="540727" cy="32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1600200"/>
            <a:ext cx="2387112" cy="61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3600" y="1752600"/>
            <a:ext cx="949569" cy="4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1600200"/>
            <a:ext cx="2149719" cy="5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86600" y="1752600"/>
            <a:ext cx="685800" cy="3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2133600"/>
            <a:ext cx="2331563" cy="47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2209800"/>
            <a:ext cx="326796" cy="27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0" name="Picture 1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2133600"/>
            <a:ext cx="1891645" cy="4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2209800"/>
            <a:ext cx="108912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2" name="Picture 2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86600" y="2286000"/>
            <a:ext cx="609600" cy="33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3" name="Picture 21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3276600"/>
            <a:ext cx="383674" cy="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4" name="Picture 22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9000" y="3200400"/>
            <a:ext cx="2226677" cy="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5" name="Picture 23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5000" y="3200400"/>
            <a:ext cx="1109912" cy="33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6" name="Picture 24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10400" y="3124200"/>
            <a:ext cx="67828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200400"/>
            <a:ext cx="2331563" cy="47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7" name="Picture 25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2743200"/>
            <a:ext cx="38462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8" name="Picture 26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9000" y="2610464"/>
            <a:ext cx="2544097" cy="58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9" name="Picture 27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94439" y="2610464"/>
            <a:ext cx="1039761" cy="50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20" name="Picture 28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10400" y="2598174"/>
            <a:ext cx="685800" cy="44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2610464"/>
            <a:ext cx="2331563" cy="47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21" name="Picture 29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3733800"/>
            <a:ext cx="384048" cy="2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657600"/>
            <a:ext cx="2331563" cy="47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22" name="Picture 30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9000" y="3733800"/>
            <a:ext cx="1954530" cy="42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23" name="Picture 31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5000" y="3733800"/>
            <a:ext cx="1008126" cy="39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24" name="Picture 32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10400" y="3733800"/>
            <a:ext cx="685800" cy="34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25" name="Picture 33"/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4268122"/>
            <a:ext cx="416949" cy="30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4191000"/>
            <a:ext cx="2331563" cy="47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26" name="Picture 34"/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52800" y="4191000"/>
            <a:ext cx="2219018" cy="50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27" name="Picture 35"/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5000" y="4191000"/>
            <a:ext cx="1095375" cy="44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28" name="Picture 36"/>
          <p:cNvPicPr>
            <a:picLocks noChangeAspect="1" noChangeArrowheads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10400" y="4114800"/>
            <a:ext cx="671359" cy="39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29" name="Picture 37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4648200"/>
            <a:ext cx="60388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30" name="Picture 38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5029200"/>
            <a:ext cx="523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31" name="Picture 39"/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6019800"/>
            <a:ext cx="4229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665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3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3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3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3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3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3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3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3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3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3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3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30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30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30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7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057400" y="1295400"/>
            <a:ext cx="50958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0"/>
            <a:ext cx="7229475" cy="135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6019800"/>
            <a:ext cx="547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19600" y="4724400"/>
            <a:ext cx="971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3810000"/>
            <a:ext cx="95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81600" y="251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:\gif\a71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438400"/>
            <a:ext cx="838200" cy="1022349"/>
          </a:xfrm>
          <a:prstGeom prst="rect">
            <a:avLst/>
          </a:prstGeom>
          <a:noFill/>
        </p:spPr>
      </p:pic>
      <p:pic>
        <p:nvPicPr>
          <p:cNvPr id="13" name="Picture 28" descr="F:\gif\AN53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4495800"/>
            <a:ext cx="695325" cy="1219200"/>
          </a:xfrm>
          <a:prstGeom prst="rect">
            <a:avLst/>
          </a:prstGeom>
          <a:noFill/>
        </p:spPr>
      </p:pic>
      <p:pic>
        <p:nvPicPr>
          <p:cNvPr id="14" name="Picture 32" descr="F:\gif\AN776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3581400"/>
            <a:ext cx="714375" cy="1143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33400" y="0"/>
            <a:ext cx="218681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16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09800" y="228600"/>
            <a:ext cx="971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228600"/>
            <a:ext cx="95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29200" y="152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762000"/>
            <a:ext cx="2724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2286000"/>
            <a:ext cx="542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3276600"/>
            <a:ext cx="56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38862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2286000"/>
            <a:ext cx="3028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24400" y="2286000"/>
            <a:ext cx="12668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48400" y="2362200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15200" y="2362200"/>
            <a:ext cx="895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3124200"/>
            <a:ext cx="3086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0" y="3124200"/>
            <a:ext cx="1314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72200" y="3124200"/>
            <a:ext cx="733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239000" y="3124200"/>
            <a:ext cx="8858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3810000"/>
            <a:ext cx="2981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3810000"/>
            <a:ext cx="1552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0" y="3886200"/>
            <a:ext cx="923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62800" y="3886200"/>
            <a:ext cx="866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4572000"/>
            <a:ext cx="5991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5334000"/>
            <a:ext cx="5105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5943600"/>
            <a:ext cx="5200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09800" y="1295400"/>
            <a:ext cx="3474626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533400" y="0"/>
            <a:ext cx="126829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3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"/>
            <a:ext cx="218681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904" y="1524000"/>
            <a:ext cx="126829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1" y="228600"/>
            <a:ext cx="6705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1600200"/>
            <a:ext cx="7086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43200" y="2362200"/>
            <a:ext cx="2333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3048000"/>
            <a:ext cx="2552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38100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4572000"/>
            <a:ext cx="7543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>
            <a:off x="914400" y="38862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914400" y="45720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ight Arrow 11"/>
          <p:cNvSpPr/>
          <p:nvPr/>
        </p:nvSpPr>
        <p:spPr>
          <a:xfrm>
            <a:off x="914400" y="52578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5800" y="5257800"/>
            <a:ext cx="13525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0400" y="5867400"/>
            <a:ext cx="3124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4"/>
          <p:cNvSpPr/>
          <p:nvPr/>
        </p:nvSpPr>
        <p:spPr>
          <a:xfrm>
            <a:off x="914400" y="59436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9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1" grpId="0" animBg="1"/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76200"/>
            <a:ext cx="62674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3400" y="115669"/>
            <a:ext cx="218681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2904" y="1219200"/>
            <a:ext cx="126829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1295400"/>
            <a:ext cx="5953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1981200"/>
            <a:ext cx="4210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2828925"/>
            <a:ext cx="568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838200" y="28956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838200" y="36576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3581400"/>
            <a:ext cx="502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62400" y="4419600"/>
            <a:ext cx="11239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14800" y="5010150"/>
            <a:ext cx="85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5638800"/>
            <a:ext cx="3448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ight Arrow 13"/>
          <p:cNvSpPr/>
          <p:nvPr/>
        </p:nvSpPr>
        <p:spPr>
          <a:xfrm>
            <a:off x="838200" y="43434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ight Arrow 14"/>
          <p:cNvSpPr/>
          <p:nvPr/>
        </p:nvSpPr>
        <p:spPr>
          <a:xfrm>
            <a:off x="838200" y="50292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191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895600" y="609600"/>
            <a:ext cx="308869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2477869"/>
            <a:ext cx="762984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EXERCISE PLEASE REFFER TO BOOK</a:t>
            </a:r>
            <a:endParaRPr lang="en-I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9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6324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INSTRUCTIONS FOR TEACHERS</a:t>
            </a:r>
          </a:p>
          <a:p>
            <a:pPr algn="ctr"/>
            <a:endParaRPr lang="en-US" sz="1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Whenever you see a hand instead of an arrow while moving the mouse, you need to click on it, it could be a link to any important video, image, sound etc.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 home page symbol is given at the extreme right hand corner of each slide . Clicking the home icon would lead you to Home page from where you can access and show any specific slide/topic of the lesson.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 book link has been given on each slide  next to the home icon. On clicking it, NCERT book will open.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hyperlink to the videos have been given to a specific images of camera/ television/cameraman etc. next to the book icon on slides as per the requirement.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In case the hyperlink is not working,  you can show important videos form the raw material folder titled as videos. During slideshow, Press F1 for help.</a:t>
            </a:r>
          </a:p>
        </p:txBody>
      </p:sp>
    </p:spTree>
    <p:extLst>
      <p:ext uri="{BB962C8B-B14F-4D97-AF65-F5344CB8AC3E}">
        <p14:creationId xmlns:p14="http://schemas.microsoft.com/office/powerpoint/2010/main" val="9108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581400" y="0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Callout 3"/>
          <p:cNvSpPr/>
          <p:nvPr/>
        </p:nvSpPr>
        <p:spPr>
          <a:xfrm>
            <a:off x="685800" y="457200"/>
            <a:ext cx="6858000" cy="2057400"/>
          </a:xfrm>
          <a:prstGeom prst="cloudCallout">
            <a:avLst>
              <a:gd name="adj1" fmla="val 56233"/>
              <a:gd name="adj2" fmla="val -208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21" descr="F:\gif\pig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15250" y="228600"/>
            <a:ext cx="1428750" cy="1600200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762001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66725" y="2819400"/>
            <a:ext cx="48672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38325" y="3505200"/>
            <a:ext cx="1009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733425"/>
            <a:ext cx="6248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1162050"/>
            <a:ext cx="6172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1676400"/>
            <a:ext cx="4286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762000"/>
            <a:ext cx="46005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 rot="5400000">
            <a:off x="2143919" y="4723606"/>
            <a:ext cx="609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95525" y="5105400"/>
            <a:ext cx="285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>
          <a:xfrm rot="5400000">
            <a:off x="3401219" y="4304506"/>
            <a:ext cx="1447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71925" y="510540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71925" y="3505200"/>
            <a:ext cx="219075" cy="219075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2475" y="2438400"/>
            <a:ext cx="839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Vertical Scroll 27"/>
          <p:cNvSpPr/>
          <p:nvPr/>
        </p:nvSpPr>
        <p:spPr>
          <a:xfrm>
            <a:off x="4953000" y="2819400"/>
            <a:ext cx="4191000" cy="3505200"/>
          </a:xfrm>
          <a:prstGeom prst="verticalScroll">
            <a:avLst/>
          </a:prstGeom>
          <a:blipFill>
            <a:blip r:embed="rId1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91200" y="3276600"/>
            <a:ext cx="2485946" cy="6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4092438"/>
            <a:ext cx="485853" cy="2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53200" y="3923680"/>
            <a:ext cx="1668094" cy="64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48400" y="4582079"/>
            <a:ext cx="2105361" cy="59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81800" y="5142399"/>
            <a:ext cx="1449461" cy="72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5311638"/>
            <a:ext cx="485853" cy="2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562600" y="5767389"/>
            <a:ext cx="2971799" cy="48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71725" y="4343400"/>
            <a:ext cx="219075" cy="219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3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3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3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3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3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-228600" y="1524000"/>
            <a:ext cx="54864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0"/>
            <a:ext cx="7677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533400"/>
            <a:ext cx="7905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91200" y="1676400"/>
            <a:ext cx="2809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19600" y="2590800"/>
            <a:ext cx="4724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00550" y="3200400"/>
            <a:ext cx="4743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4038600"/>
            <a:ext cx="3095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562600" y="4572000"/>
            <a:ext cx="2276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0" y="4953000"/>
            <a:ext cx="4572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5715000"/>
            <a:ext cx="2952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5715000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5715000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 rot="5400000">
            <a:off x="1334294" y="4914106"/>
            <a:ext cx="1447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677194" y="4495006"/>
            <a:ext cx="2286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209800" y="3962400"/>
            <a:ext cx="3352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4038600"/>
            <a:ext cx="30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3200400"/>
            <a:ext cx="314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Connector 23"/>
          <p:cNvCxnSpPr/>
          <p:nvPr/>
        </p:nvCxnSpPr>
        <p:spPr>
          <a:xfrm>
            <a:off x="2057400" y="4191000"/>
            <a:ext cx="762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9231" idx="1"/>
          </p:cNvCxnSpPr>
          <p:nvPr/>
        </p:nvCxnSpPr>
        <p:spPr>
          <a:xfrm>
            <a:off x="2819400" y="3352800"/>
            <a:ext cx="1066800" cy="142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70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00400" y="152400"/>
            <a:ext cx="5143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76800" y="914400"/>
            <a:ext cx="4076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0" y="16002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24400" y="2286000"/>
            <a:ext cx="4419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62400" y="3352800"/>
            <a:ext cx="4991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24400" y="5105400"/>
            <a:ext cx="33623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-152400" y="914400"/>
            <a:ext cx="456746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10200" y="3962400"/>
            <a:ext cx="1943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48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5486400"/>
            <a:ext cx="5524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4191000"/>
            <a:ext cx="5534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57200" y="0"/>
            <a:ext cx="416681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29200" y="3048000"/>
            <a:ext cx="33623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97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533400"/>
            <a:ext cx="8296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1295400"/>
            <a:ext cx="8562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257800" y="2133600"/>
            <a:ext cx="317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53000" y="2971800"/>
            <a:ext cx="3952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10000" y="4648200"/>
            <a:ext cx="533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04800" y="2057400"/>
            <a:ext cx="440720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33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4267200"/>
            <a:ext cx="83058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5400675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00600" y="5400675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5791200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52975" y="5781675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04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914400" y="2286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1066800"/>
            <a:ext cx="8305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2133600"/>
            <a:ext cx="7962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3124200"/>
            <a:ext cx="4076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4191000"/>
            <a:ext cx="7258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9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ertical Scroll 17"/>
          <p:cNvSpPr/>
          <p:nvPr/>
        </p:nvSpPr>
        <p:spPr>
          <a:xfrm>
            <a:off x="7391400" y="1600200"/>
            <a:ext cx="1676400" cy="3810000"/>
          </a:xfrm>
          <a:prstGeom prst="vertic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533400"/>
            <a:ext cx="8124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3400" y="115669"/>
            <a:ext cx="218681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2904" y="2020669"/>
            <a:ext cx="126829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2133600"/>
            <a:ext cx="47529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2819400"/>
            <a:ext cx="3952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19225" y="5257800"/>
            <a:ext cx="2695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95775" y="5181600"/>
            <a:ext cx="28670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4038600"/>
            <a:ext cx="26955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4114800"/>
            <a:ext cx="2695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72400" y="1828800"/>
            <a:ext cx="942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72400" y="2286000"/>
            <a:ext cx="9525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72400" y="2895600"/>
            <a:ext cx="838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72400" y="3505200"/>
            <a:ext cx="95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7" name="Picture 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4191000"/>
            <a:ext cx="10763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8" name="Picture 1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480060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54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ertical Scroll 23"/>
          <p:cNvSpPr/>
          <p:nvPr/>
        </p:nvSpPr>
        <p:spPr>
          <a:xfrm>
            <a:off x="7315200" y="2133600"/>
            <a:ext cx="1828800" cy="3429000"/>
          </a:xfrm>
          <a:prstGeom prst="vertic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228600"/>
            <a:ext cx="70104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33400" y="115669"/>
            <a:ext cx="197201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1371600"/>
            <a:ext cx="762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1457980"/>
            <a:ext cx="103746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2314575"/>
            <a:ext cx="122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0" y="2819400"/>
            <a:ext cx="1104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0" y="3381375"/>
            <a:ext cx="1171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3838575"/>
            <a:ext cx="109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4371975"/>
            <a:ext cx="1181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0" y="4829175"/>
            <a:ext cx="1333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40756" y="2438401"/>
            <a:ext cx="5145794" cy="103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25976" y="3276600"/>
            <a:ext cx="4674823" cy="103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4"/>
          <p:cNvSpPr/>
          <p:nvPr/>
        </p:nvSpPr>
        <p:spPr>
          <a:xfrm>
            <a:off x="685800" y="35052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4191000"/>
            <a:ext cx="5791200" cy="99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5257800"/>
            <a:ext cx="2324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1400" y="5486400"/>
            <a:ext cx="3600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1400" y="6019800"/>
            <a:ext cx="1743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5000" y="6086475"/>
            <a:ext cx="19621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Arrow 20"/>
          <p:cNvSpPr/>
          <p:nvPr/>
        </p:nvSpPr>
        <p:spPr>
          <a:xfrm>
            <a:off x="2971800" y="54864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ight Arrow 21"/>
          <p:cNvSpPr/>
          <p:nvPr/>
        </p:nvSpPr>
        <p:spPr>
          <a:xfrm>
            <a:off x="2971800" y="60960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ight Arrow 22"/>
          <p:cNvSpPr/>
          <p:nvPr/>
        </p:nvSpPr>
        <p:spPr>
          <a:xfrm>
            <a:off x="5181600" y="60960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76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5" grpId="0"/>
      <p:bldP spid="15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" y="5257800"/>
            <a:ext cx="8915400" cy="104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1" y="0"/>
            <a:ext cx="7162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-51375"/>
            <a:ext cx="197201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990600"/>
            <a:ext cx="103746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53000" y="1447800"/>
            <a:ext cx="4238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96025" y="1581150"/>
            <a:ext cx="409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15200" y="1524000"/>
            <a:ext cx="476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1057275"/>
            <a:ext cx="75961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1600200"/>
            <a:ext cx="2190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2286000"/>
            <a:ext cx="81962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2971800"/>
            <a:ext cx="2562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2819400"/>
            <a:ext cx="3886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058150" y="3124200"/>
            <a:ext cx="933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1975" y="3810000"/>
            <a:ext cx="858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4495800"/>
            <a:ext cx="294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57600" y="4191000"/>
            <a:ext cx="3952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6" name="Picture 1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924800" y="4495800"/>
            <a:ext cx="1066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429000" y="29819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</a:t>
            </a:r>
            <a:endParaRPr lang="en-IN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96200" y="31343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</a:t>
            </a:r>
            <a:endParaRPr lang="en-IN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29000" y="44297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</a:t>
            </a:r>
            <a:endParaRPr lang="en-IN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0" y="44297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4807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Vertical Scroll 23"/>
          <p:cNvSpPr/>
          <p:nvPr/>
        </p:nvSpPr>
        <p:spPr>
          <a:xfrm>
            <a:off x="7315200" y="1219200"/>
            <a:ext cx="1676400" cy="3429000"/>
          </a:xfrm>
          <a:prstGeom prst="vertic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57200" y="-51375"/>
            <a:ext cx="197201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53180"/>
            <a:ext cx="103746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1219200"/>
            <a:ext cx="46672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0"/>
            <a:ext cx="7019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1828800"/>
            <a:ext cx="6143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2286000"/>
            <a:ext cx="5145794" cy="103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1371600"/>
            <a:ext cx="1247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1905000"/>
            <a:ext cx="1114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2590800"/>
            <a:ext cx="108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3200400"/>
            <a:ext cx="1104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3733800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4267200"/>
            <a:ext cx="1323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3200400"/>
            <a:ext cx="2809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4191000"/>
            <a:ext cx="6591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76450" y="4724400"/>
            <a:ext cx="1666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ight Arrow 20"/>
          <p:cNvSpPr/>
          <p:nvPr/>
        </p:nvSpPr>
        <p:spPr>
          <a:xfrm>
            <a:off x="1162050" y="48768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ight Arrow 21"/>
          <p:cNvSpPr/>
          <p:nvPr/>
        </p:nvSpPr>
        <p:spPr>
          <a:xfrm>
            <a:off x="3981450" y="49530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67250" y="4876800"/>
            <a:ext cx="81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09750" y="5667375"/>
            <a:ext cx="2838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ight Arrow 24"/>
          <p:cNvSpPr/>
          <p:nvPr/>
        </p:nvSpPr>
        <p:spPr>
          <a:xfrm>
            <a:off x="1123950" y="5667375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5410200"/>
            <a:ext cx="34480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97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4" grpId="0"/>
      <p:bldP spid="21" grpId="0" animBg="1"/>
      <p:bldP spid="2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95650" y="638175"/>
            <a:ext cx="1123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13716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2847975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2057400"/>
            <a:ext cx="2133600" cy="57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4295775"/>
            <a:ext cx="2619375" cy="50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3619500"/>
            <a:ext cx="20859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28975" y="5057775"/>
            <a:ext cx="2028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6" descr="F:\gif images\graphics-click-here-031894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609600"/>
            <a:ext cx="762000" cy="571500"/>
          </a:xfrm>
          <a:prstGeom prst="rect">
            <a:avLst/>
          </a:prstGeom>
          <a:noFill/>
        </p:spPr>
      </p:pic>
      <p:pic>
        <p:nvPicPr>
          <p:cNvPr id="13" name="Picture 26" descr="F:\gif images\graphics-click-here-031894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1295400"/>
            <a:ext cx="762000" cy="571500"/>
          </a:xfrm>
          <a:prstGeom prst="rect">
            <a:avLst/>
          </a:prstGeom>
          <a:noFill/>
        </p:spPr>
      </p:pic>
      <p:pic>
        <p:nvPicPr>
          <p:cNvPr id="14" name="Picture 26" descr="F:\gif images\graphics-click-here-031894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2057400"/>
            <a:ext cx="762000" cy="571500"/>
          </a:xfrm>
          <a:prstGeom prst="rect">
            <a:avLst/>
          </a:prstGeom>
          <a:noFill/>
        </p:spPr>
      </p:pic>
      <p:pic>
        <p:nvPicPr>
          <p:cNvPr id="15" name="Picture 26" descr="F:\gif images\graphics-click-here-031894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2857500"/>
            <a:ext cx="762000" cy="571500"/>
          </a:xfrm>
          <a:prstGeom prst="rect">
            <a:avLst/>
          </a:prstGeom>
          <a:noFill/>
        </p:spPr>
      </p:pic>
      <p:pic>
        <p:nvPicPr>
          <p:cNvPr id="16" name="Picture 26" descr="F:\gif images\graphics-click-here-031894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3543300"/>
            <a:ext cx="762000" cy="571500"/>
          </a:xfrm>
          <a:prstGeom prst="rect">
            <a:avLst/>
          </a:prstGeom>
          <a:noFill/>
        </p:spPr>
      </p:pic>
      <p:pic>
        <p:nvPicPr>
          <p:cNvPr id="17" name="Picture 26" descr="F:\gif images\graphics-click-here-031894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4267200"/>
            <a:ext cx="762000" cy="571500"/>
          </a:xfrm>
          <a:prstGeom prst="rect">
            <a:avLst/>
          </a:prstGeom>
          <a:noFill/>
        </p:spPr>
      </p:pic>
      <p:pic>
        <p:nvPicPr>
          <p:cNvPr id="18" name="Picture 26" descr="F:\gif images\graphics-click-here-031894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5029200"/>
            <a:ext cx="762000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9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1" y="0"/>
            <a:ext cx="7086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-51375"/>
            <a:ext cx="197201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53180"/>
            <a:ext cx="103746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76400" y="1295400"/>
            <a:ext cx="7143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2209800"/>
            <a:ext cx="8458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3038" y="2895600"/>
            <a:ext cx="62579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14750" y="3829050"/>
            <a:ext cx="3295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67225" y="4953000"/>
            <a:ext cx="18573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52975" y="6019800"/>
            <a:ext cx="885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24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429000" y="390525"/>
            <a:ext cx="20859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2706469"/>
            <a:ext cx="762984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EXERCISE PLEASE REFFER TO BOOK</a:t>
            </a:r>
            <a:endParaRPr lang="en-I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09600" y="2514600"/>
            <a:ext cx="6934200" cy="2057400"/>
          </a:xfrm>
          <a:prstGeom prst="cloudCallout">
            <a:avLst>
              <a:gd name="adj1" fmla="val 56233"/>
              <a:gd name="adj2" fmla="val -208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21" descr="F:\gif\pig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15250" y="2895600"/>
            <a:ext cx="1428750" cy="1600200"/>
          </a:xfrm>
          <a:prstGeom prst="rect">
            <a:avLst/>
          </a:prstGeom>
          <a:noFill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200400" y="152400"/>
            <a:ext cx="2771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76400" y="838200"/>
            <a:ext cx="6019800" cy="8572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1" y="2971800"/>
            <a:ext cx="6172200" cy="99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52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-228600" y="2133600"/>
            <a:ext cx="59817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>
            <a:endCxn id="6" idx="1"/>
          </p:cNvCxnSpPr>
          <p:nvPr/>
        </p:nvCxnSpPr>
        <p:spPr>
          <a:xfrm flipV="1">
            <a:off x="2133600" y="3995738"/>
            <a:ext cx="1905000" cy="57626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6" idx="3"/>
          </p:cNvCxnSpPr>
          <p:nvPr/>
        </p:nvCxnSpPr>
        <p:spPr>
          <a:xfrm>
            <a:off x="2667000" y="3505200"/>
            <a:ext cx="1590675" cy="49053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" idx="0"/>
          </p:cNvCxnSpPr>
          <p:nvPr/>
        </p:nvCxnSpPr>
        <p:spPr>
          <a:xfrm rot="5400000" flipH="1" flipV="1">
            <a:off x="1845469" y="3793331"/>
            <a:ext cx="1219200" cy="49053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0"/>
            <a:ext cx="52863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1143000"/>
            <a:ext cx="55530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 rot="5400000">
            <a:off x="1410494" y="4685506"/>
            <a:ext cx="2361406" cy="79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486694" y="5218906"/>
            <a:ext cx="12954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5943600"/>
            <a:ext cx="390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5943600"/>
            <a:ext cx="257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10000" y="5943600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58878" b="-7693"/>
          <a:stretch>
            <a:fillRect/>
          </a:stretch>
        </p:blipFill>
        <p:spPr bwMode="auto">
          <a:xfrm>
            <a:off x="1676400" y="21336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00600" y="2743200"/>
            <a:ext cx="3829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52975" y="3124200"/>
            <a:ext cx="3781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505200"/>
            <a:ext cx="22305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4860" b="-7692"/>
          <a:stretch>
            <a:fillRect/>
          </a:stretch>
        </p:blipFill>
        <p:spPr bwMode="auto">
          <a:xfrm>
            <a:off x="5181600" y="2209800"/>
            <a:ext cx="3371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429000"/>
            <a:ext cx="809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505200"/>
            <a:ext cx="1504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962400"/>
            <a:ext cx="2438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90800" y="3429000"/>
            <a:ext cx="219075" cy="219075"/>
          </a:xfrm>
          <a:prstGeom prst="rect">
            <a:avLst/>
          </a:prstGeom>
          <a:noFill/>
        </p:spPr>
      </p:pic>
      <p:pic>
        <p:nvPicPr>
          <p:cNvPr id="5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7400" y="4505325"/>
            <a:ext cx="219075" cy="219075"/>
          </a:xfrm>
          <a:prstGeom prst="rect">
            <a:avLst/>
          </a:prstGeom>
          <a:noFill/>
        </p:spPr>
      </p:pic>
      <p:pic>
        <p:nvPicPr>
          <p:cNvPr id="6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38600" y="3886200"/>
            <a:ext cx="219075" cy="219075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 rot="5400000">
            <a:off x="3201194" y="4951412"/>
            <a:ext cx="1828800" cy="15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4400" y="3181350"/>
            <a:ext cx="48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4400" y="22098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3925" y="2743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2133600"/>
            <a:ext cx="5048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4572000" y="2133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7080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1447800"/>
            <a:ext cx="7960743" cy="109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09800" y="2514600"/>
            <a:ext cx="6776049" cy="89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3429000"/>
            <a:ext cx="6032200" cy="87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4572000"/>
            <a:ext cx="5867400" cy="85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35321" y="3200400"/>
            <a:ext cx="4031879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33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9600" y="304800"/>
            <a:ext cx="8305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80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ertical Scroll 19"/>
          <p:cNvSpPr/>
          <p:nvPr/>
        </p:nvSpPr>
        <p:spPr>
          <a:xfrm>
            <a:off x="7239000" y="1295400"/>
            <a:ext cx="1676400" cy="3810000"/>
          </a:xfrm>
          <a:prstGeom prst="vertic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0"/>
            <a:ext cx="5962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-51375"/>
            <a:ext cx="197201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103746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1143000"/>
            <a:ext cx="4791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1828800"/>
            <a:ext cx="4295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2438400"/>
            <a:ext cx="5562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1447800"/>
            <a:ext cx="847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67600" y="2057400"/>
            <a:ext cx="1209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2743200"/>
            <a:ext cx="981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3352800"/>
            <a:ext cx="1028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43800" y="3886200"/>
            <a:ext cx="11334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67600" y="4572000"/>
            <a:ext cx="1209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3962400"/>
            <a:ext cx="63722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4953000"/>
            <a:ext cx="2533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7" name="Picture 1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5105400"/>
            <a:ext cx="685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8" name="Picture 1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5791200"/>
            <a:ext cx="55435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838200" y="3352800"/>
            <a:ext cx="2486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298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ertical Scroll 20"/>
          <p:cNvSpPr/>
          <p:nvPr/>
        </p:nvSpPr>
        <p:spPr>
          <a:xfrm>
            <a:off x="7467600" y="1143000"/>
            <a:ext cx="1676400" cy="3429000"/>
          </a:xfrm>
          <a:prstGeom prst="vertic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152400"/>
            <a:ext cx="6143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-51375"/>
            <a:ext cx="197201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34180"/>
            <a:ext cx="103746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1447800"/>
            <a:ext cx="4791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2209800"/>
            <a:ext cx="3943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1371600"/>
            <a:ext cx="866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1905000"/>
            <a:ext cx="1038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81925" y="2438400"/>
            <a:ext cx="1057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2971800"/>
            <a:ext cx="1171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72400" y="3505200"/>
            <a:ext cx="99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4038600"/>
            <a:ext cx="1247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2895600"/>
            <a:ext cx="5562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838200" y="3657600"/>
            <a:ext cx="2486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3962400"/>
            <a:ext cx="5715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4953000"/>
            <a:ext cx="2647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191000" y="4953000"/>
            <a:ext cx="1647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7400" y="510540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5791200"/>
            <a:ext cx="5486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37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ertical Scroll 19"/>
          <p:cNvSpPr/>
          <p:nvPr/>
        </p:nvSpPr>
        <p:spPr>
          <a:xfrm>
            <a:off x="7467600" y="1066800"/>
            <a:ext cx="1676400" cy="3581400"/>
          </a:xfrm>
          <a:prstGeom prst="vertic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171450"/>
            <a:ext cx="6838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228600"/>
            <a:ext cx="197201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34180"/>
            <a:ext cx="103746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1447800"/>
            <a:ext cx="4772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2133600"/>
            <a:ext cx="426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2971800"/>
            <a:ext cx="582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0" y="1219200"/>
            <a:ext cx="1266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0" y="1828800"/>
            <a:ext cx="933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2362200"/>
            <a:ext cx="1047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96200" y="2971800"/>
            <a:ext cx="971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0" y="3581400"/>
            <a:ext cx="1257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39050" y="4191000"/>
            <a:ext cx="971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14400" y="3886200"/>
            <a:ext cx="2486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4343400"/>
            <a:ext cx="59817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5105400"/>
            <a:ext cx="2190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10000" y="5410200"/>
            <a:ext cx="5048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5867400"/>
            <a:ext cx="7086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481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762000"/>
            <a:ext cx="8353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228600"/>
            <a:ext cx="197201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57980"/>
            <a:ext cx="103746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144780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2133600"/>
            <a:ext cx="5562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3048000"/>
            <a:ext cx="62579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3962400"/>
            <a:ext cx="3000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4953000"/>
            <a:ext cx="8286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90800" y="5667375"/>
            <a:ext cx="3905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Arrow 11"/>
          <p:cNvSpPr/>
          <p:nvPr/>
        </p:nvSpPr>
        <p:spPr>
          <a:xfrm>
            <a:off x="3200400" y="49530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FF33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9600" y="3962400"/>
            <a:ext cx="8315325" cy="1676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7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342900"/>
            <a:ext cx="8153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-76200"/>
            <a:ext cx="197201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उदाहरण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103746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हल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r>
              <a:rPr lang="hi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I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3346" y="2609850"/>
            <a:ext cx="2770654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77000" y="4572000"/>
            <a:ext cx="857250" cy="32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106276" y="4572000"/>
            <a:ext cx="1037724" cy="34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158914" y="2400300"/>
            <a:ext cx="985086" cy="34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 rot="20200106">
            <a:off x="6899346" y="2950573"/>
            <a:ext cx="736934" cy="36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7239000" y="3352800"/>
            <a:ext cx="1752600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1209020"/>
            <a:ext cx="7162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25908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1609725"/>
            <a:ext cx="6257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3482405"/>
            <a:ext cx="4876800" cy="70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4114800"/>
            <a:ext cx="5715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4800600"/>
            <a:ext cx="46482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23900" y="5715000"/>
            <a:ext cx="7581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Horizontal Scroll 23"/>
          <p:cNvSpPr/>
          <p:nvPr/>
        </p:nvSpPr>
        <p:spPr>
          <a:xfrm>
            <a:off x="609600" y="-152400"/>
            <a:ext cx="7924800" cy="1524000"/>
          </a:xfrm>
          <a:prstGeom prst="horizont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48400" y="685800"/>
            <a:ext cx="109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71625" y="152400"/>
            <a:ext cx="1095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29075" y="228600"/>
            <a:ext cx="1228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57925" y="152400"/>
            <a:ext cx="981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00200" y="6858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00500" y="609600"/>
            <a:ext cx="1104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Horizontal Scroll 41"/>
          <p:cNvSpPr/>
          <p:nvPr/>
        </p:nvSpPr>
        <p:spPr>
          <a:xfrm>
            <a:off x="609600" y="-152400"/>
            <a:ext cx="7924800" cy="1524000"/>
          </a:xfrm>
          <a:prstGeom prst="horizontalScroll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209550"/>
            <a:ext cx="1162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95775" y="238125"/>
            <a:ext cx="1114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24600" y="152400"/>
            <a:ext cx="990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704850"/>
            <a:ext cx="1114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19575" y="6858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24600" y="609600"/>
            <a:ext cx="10096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87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2" dur="3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3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3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 animBg="1"/>
      <p:bldP spid="24" grpId="1" animBg="1"/>
      <p:bldP spid="42" grpId="0" animBg="1"/>
      <p:bldP spid="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524000" y="533400"/>
            <a:ext cx="6121458" cy="545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990600" y="5715000"/>
            <a:ext cx="1238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019800" y="5791200"/>
            <a:ext cx="20955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57200" y="1524000"/>
            <a:ext cx="1962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553200" y="2667000"/>
            <a:ext cx="2190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895600" y="838200"/>
            <a:ext cx="2781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66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14800" y="2971800"/>
            <a:ext cx="1038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Straight Connector 29"/>
          <p:cNvCxnSpPr/>
          <p:nvPr/>
        </p:nvCxnSpPr>
        <p:spPr>
          <a:xfrm rot="5400000" flipH="1" flipV="1">
            <a:off x="3048000" y="4495800"/>
            <a:ext cx="213360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" name="Picture 14" descr="http://www.bellsnwhistles.com/6aroa/aar02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677879" y="4877024"/>
            <a:ext cx="381000" cy="1292442"/>
          </a:xfrm>
          <a:prstGeom prst="rect">
            <a:avLst/>
          </a:prstGeom>
          <a:noFill/>
        </p:spPr>
      </p:pic>
      <p:pic>
        <p:nvPicPr>
          <p:cNvPr id="32" name="Picture 14" descr="http://www.bellsnwhistles.com/6aroa/aar02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638800"/>
            <a:ext cx="381000" cy="762000"/>
          </a:xfrm>
          <a:prstGeom prst="rect">
            <a:avLst/>
          </a:prstGeom>
          <a:noFill/>
        </p:spPr>
      </p:pic>
      <p:pic>
        <p:nvPicPr>
          <p:cNvPr id="33" name="Picture 14" descr="http://www.bellsnwhistles.com/6aroa/aar02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714500" y="723900"/>
            <a:ext cx="381000" cy="1219200"/>
          </a:xfrm>
          <a:prstGeom prst="rect">
            <a:avLst/>
          </a:prstGeom>
          <a:noFill/>
        </p:spPr>
      </p:pic>
      <p:cxnSp>
        <p:nvCxnSpPr>
          <p:cNvPr id="40" name="Straight Connector 39"/>
          <p:cNvCxnSpPr/>
          <p:nvPr/>
        </p:nvCxnSpPr>
        <p:spPr>
          <a:xfrm>
            <a:off x="2590800" y="3429000"/>
            <a:ext cx="1524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219825" y="1371600"/>
            <a:ext cx="2924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 descr="C:\Users\pc13\Desktop\jaspal\MATH LESSON NO.15\Raw material\pics\th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4876800"/>
            <a:ext cx="1295400" cy="853786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90600" y="47625"/>
            <a:ext cx="1123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8600" y="3352800"/>
            <a:ext cx="219075" cy="219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5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124200" y="762000"/>
            <a:ext cx="27561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2782669"/>
            <a:ext cx="762984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EXERCISE PLEASE REFFER TO BOOK</a:t>
            </a:r>
            <a:endParaRPr lang="en-I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52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th750.photobucket.com/albums/xx145/taylot_album/Flowers/th_4lllindsa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8055422" cy="56388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 rot="20170981">
            <a:off x="1373217" y="2310032"/>
            <a:ext cx="65872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 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66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600200" y="9525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1143000" y="304800"/>
            <a:ext cx="6934200" cy="1905000"/>
            <a:chOff x="1295400" y="457200"/>
            <a:chExt cx="6934200" cy="1905000"/>
          </a:xfrm>
        </p:grpSpPr>
        <p:sp>
          <p:nvSpPr>
            <p:cNvPr id="6" name="Cloud Callout 5"/>
            <p:cNvSpPr/>
            <p:nvPr/>
          </p:nvSpPr>
          <p:spPr>
            <a:xfrm>
              <a:off x="1295400" y="457200"/>
              <a:ext cx="6934200" cy="1905000"/>
            </a:xfrm>
            <a:prstGeom prst="cloudCallout">
              <a:avLst>
                <a:gd name="adj1" fmla="val 49936"/>
                <a:gd name="adj2" fmla="val 2621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619250" y="888186"/>
              <a:ext cx="6229350" cy="9406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" name="Picture 25" descr="F:\gif\AN05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447800"/>
            <a:ext cx="762000" cy="166116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295400" y="228600"/>
            <a:ext cx="6248400" cy="1905000"/>
            <a:chOff x="914400" y="3505200"/>
            <a:chExt cx="6248400" cy="1905000"/>
          </a:xfrm>
        </p:grpSpPr>
        <p:sp>
          <p:nvSpPr>
            <p:cNvPr id="7" name="Cloud Callout 6"/>
            <p:cNvSpPr/>
            <p:nvPr/>
          </p:nvSpPr>
          <p:spPr>
            <a:xfrm>
              <a:off x="914400" y="3505200"/>
              <a:ext cx="6248400" cy="1905000"/>
            </a:xfrm>
            <a:prstGeom prst="cloudCallout">
              <a:avLst>
                <a:gd name="adj1" fmla="val 57966"/>
                <a:gd name="adj2" fmla="val 3074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1371600" y="3962400"/>
              <a:ext cx="5495925" cy="981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17" name="Straight Arrow Connector 16"/>
          <p:cNvCxnSpPr/>
          <p:nvPr/>
        </p:nvCxnSpPr>
        <p:spPr>
          <a:xfrm>
            <a:off x="2971800" y="5638800"/>
            <a:ext cx="3581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523206" y="4114800"/>
            <a:ext cx="3734594" cy="769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38400" y="2000250"/>
            <a:ext cx="8191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05600" y="5486400"/>
            <a:ext cx="514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29000" y="5791200"/>
            <a:ext cx="2657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81725" y="4267200"/>
            <a:ext cx="13620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5" descr="F:\gif\sq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5334000"/>
            <a:ext cx="590550" cy="504825"/>
          </a:xfrm>
          <a:prstGeom prst="rect">
            <a:avLst/>
          </a:prstGeom>
          <a:noFill/>
        </p:spPr>
      </p:pic>
      <p:pic>
        <p:nvPicPr>
          <p:cNvPr id="28" name="Picture 45" descr="F:\gif\sq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371216">
            <a:off x="5686524" y="5312862"/>
            <a:ext cx="590550" cy="504825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/>
        </p:nvCxnSpPr>
        <p:spPr>
          <a:xfrm flipV="1">
            <a:off x="3276600" y="4648200"/>
            <a:ext cx="2971800" cy="9906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5745850" y="5136249"/>
            <a:ext cx="990601" cy="145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981200" y="304800"/>
            <a:ext cx="5638800" cy="1676400"/>
            <a:chOff x="1905000" y="990600"/>
            <a:chExt cx="5638800" cy="1676400"/>
          </a:xfrm>
        </p:grpSpPr>
        <p:sp>
          <p:nvSpPr>
            <p:cNvPr id="46" name="Cloud Callout 45"/>
            <p:cNvSpPr/>
            <p:nvPr/>
          </p:nvSpPr>
          <p:spPr>
            <a:xfrm>
              <a:off x="1905000" y="990600"/>
              <a:ext cx="5638800" cy="1676400"/>
            </a:xfrm>
            <a:prstGeom prst="cloudCallout">
              <a:avLst>
                <a:gd name="adj1" fmla="val 61745"/>
                <a:gd name="adj2" fmla="val 4739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476500" y="1295400"/>
              <a:ext cx="43815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806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185E-6 L 0.30938 -0.0034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763E-6 L 0.00417 -0.1447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8"/>
          <p:cNvSpPr/>
          <p:nvPr/>
        </p:nvSpPr>
        <p:spPr>
          <a:xfrm>
            <a:off x="1524000" y="0"/>
            <a:ext cx="6019800" cy="1676400"/>
          </a:xfrm>
          <a:prstGeom prst="cloudCallout">
            <a:avLst>
              <a:gd name="adj1" fmla="val 56233"/>
              <a:gd name="adj2" fmla="val -208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457200"/>
            <a:ext cx="5048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71800" y="228600"/>
            <a:ext cx="32480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05000" y="381000"/>
            <a:ext cx="5715000" cy="5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457200"/>
            <a:ext cx="4295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1828800"/>
            <a:ext cx="7239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39815" y="5638800"/>
            <a:ext cx="451338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1" descr="F:\gif\pig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715250" y="0"/>
            <a:ext cx="1428750" cy="1600200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62400" y="6172200"/>
            <a:ext cx="981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6096000"/>
            <a:ext cx="952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5715000"/>
            <a:ext cx="219075" cy="219075"/>
          </a:xfrm>
          <a:prstGeom prst="rect">
            <a:avLst/>
          </a:prstGeom>
          <a:noFill/>
        </p:spPr>
      </p:pic>
      <p:pic>
        <p:nvPicPr>
          <p:cNvPr id="15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5715000"/>
            <a:ext cx="219075" cy="219075"/>
          </a:xfrm>
          <a:prstGeom prst="rect">
            <a:avLst/>
          </a:prstGeom>
          <a:noFill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1981200"/>
            <a:ext cx="30670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38487" y="3352800"/>
            <a:ext cx="60055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381001"/>
            <a:ext cx="5410200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19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685800" y="0"/>
            <a:ext cx="6858000" cy="1676400"/>
          </a:xfrm>
          <a:prstGeom prst="cloudCallout">
            <a:avLst>
              <a:gd name="adj1" fmla="val 56233"/>
              <a:gd name="adj2" fmla="val -208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21" descr="F:\gif\pig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15250" y="0"/>
            <a:ext cx="1428750" cy="16002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533400"/>
            <a:ext cx="5972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47800" y="457200"/>
            <a:ext cx="6191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304800"/>
            <a:ext cx="670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533400"/>
            <a:ext cx="4562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1828800"/>
            <a:ext cx="7239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39815" y="5638800"/>
            <a:ext cx="451338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419600"/>
            <a:ext cx="219075" cy="219075"/>
          </a:xfrm>
          <a:prstGeom prst="rect">
            <a:avLst/>
          </a:prstGeom>
          <a:noFill/>
        </p:spPr>
      </p:pic>
      <p:pic>
        <p:nvPicPr>
          <p:cNvPr id="12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2286000"/>
            <a:ext cx="219075" cy="219075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2238375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4343400"/>
            <a:ext cx="942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798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685800" y="0"/>
            <a:ext cx="6858000" cy="1676400"/>
          </a:xfrm>
          <a:prstGeom prst="cloudCallout">
            <a:avLst>
              <a:gd name="adj1" fmla="val 56233"/>
              <a:gd name="adj2" fmla="val -208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533400"/>
            <a:ext cx="6477000" cy="54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1" descr="F:\gif\pig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15250" y="0"/>
            <a:ext cx="1428750" cy="16002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1828800"/>
            <a:ext cx="7239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39815" y="5638800"/>
            <a:ext cx="451338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419600"/>
            <a:ext cx="219075" cy="219075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4343400"/>
            <a:ext cx="942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62400" y="6172200"/>
            <a:ext cx="981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5715000"/>
            <a:ext cx="219075" cy="21907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62400" y="1905000"/>
            <a:ext cx="46291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2743200" y="5638800"/>
            <a:ext cx="1905000" cy="1588"/>
          </a:xfrm>
          <a:prstGeom prst="straightConnector1">
            <a:avLst/>
          </a:prstGeom>
          <a:ln w="38100">
            <a:solidFill>
              <a:srgbClr val="FF33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2172494" y="5142706"/>
            <a:ext cx="1295400" cy="1588"/>
          </a:xfrm>
          <a:prstGeom prst="straightConnector1">
            <a:avLst/>
          </a:prstGeom>
          <a:ln w="38100">
            <a:solidFill>
              <a:srgbClr val="FF33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57600" y="2590800"/>
            <a:ext cx="5200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45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Vertical Scroll 49"/>
          <p:cNvSpPr/>
          <p:nvPr/>
        </p:nvSpPr>
        <p:spPr>
          <a:xfrm>
            <a:off x="4343400" y="2590800"/>
            <a:ext cx="4953000" cy="30480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132806" y="4571206"/>
            <a:ext cx="24384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551905" y="4152106"/>
            <a:ext cx="3276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Cloud Callout 2"/>
          <p:cNvSpPr/>
          <p:nvPr/>
        </p:nvSpPr>
        <p:spPr>
          <a:xfrm>
            <a:off x="762000" y="228600"/>
            <a:ext cx="6858000" cy="1676400"/>
          </a:xfrm>
          <a:prstGeom prst="cloudCallout">
            <a:avLst>
              <a:gd name="adj1" fmla="val 55002"/>
              <a:gd name="adj2" fmla="val 67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533400"/>
            <a:ext cx="5876925" cy="10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1" descr="F:\gif\pig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72400" y="533400"/>
            <a:ext cx="1428750" cy="16002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1828800"/>
            <a:ext cx="7239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0615" y="5638800"/>
            <a:ext cx="451338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6600" y="3352800"/>
            <a:ext cx="1000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2209800"/>
            <a:ext cx="9620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 rot="10800000" flipV="1">
            <a:off x="3352800" y="2514600"/>
            <a:ext cx="871540" cy="762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685800"/>
            <a:ext cx="6438900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57525" y="6096000"/>
            <a:ext cx="1057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5791200"/>
            <a:ext cx="104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95400" y="762000"/>
            <a:ext cx="5891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Straight Connector 37"/>
          <p:cNvCxnSpPr/>
          <p:nvPr/>
        </p:nvCxnSpPr>
        <p:spPr>
          <a:xfrm>
            <a:off x="3352800" y="3351212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43400" y="3200400"/>
            <a:ext cx="257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19200" y="457200"/>
            <a:ext cx="609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914400"/>
            <a:ext cx="6153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29200" y="2971800"/>
            <a:ext cx="3705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19800" y="3505200"/>
            <a:ext cx="2581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05600" y="4038600"/>
            <a:ext cx="1238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81800" y="4419600"/>
            <a:ext cx="523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81600" y="48006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114800" y="2362200"/>
            <a:ext cx="219075" cy="219075"/>
          </a:xfrm>
          <a:prstGeom prst="rect">
            <a:avLst/>
          </a:prstGeom>
          <a:noFill/>
        </p:spPr>
      </p:pic>
      <p:pic>
        <p:nvPicPr>
          <p:cNvPr id="33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76600" y="5638800"/>
            <a:ext cx="219075" cy="219075"/>
          </a:xfrm>
          <a:prstGeom prst="rect">
            <a:avLst/>
          </a:prstGeom>
          <a:noFill/>
        </p:spPr>
      </p:pic>
      <p:pic>
        <p:nvPicPr>
          <p:cNvPr id="34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114800" y="5715000"/>
            <a:ext cx="219075" cy="219075"/>
          </a:xfrm>
          <a:prstGeom prst="rect">
            <a:avLst/>
          </a:prstGeom>
          <a:noFill/>
        </p:spPr>
      </p:pic>
      <p:pic>
        <p:nvPicPr>
          <p:cNvPr id="10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09925" y="3200400"/>
            <a:ext cx="219075" cy="219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94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3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3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On-screen Show (4:3)</PresentationFormat>
  <Paragraphs>52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2016-08-29T07:37:19Z</dcterms:modified>
</cp:coreProperties>
</file>