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0000">
              <a:schemeClr val="accent6">
                <a:lumMod val="20000"/>
                <a:lumOff val="80000"/>
              </a:schemeClr>
            </a:gs>
            <a:gs pos="64999">
              <a:schemeClr val="accent6">
                <a:lumMod val="60000"/>
                <a:lumOff val="40000"/>
              </a:schemeClr>
            </a:gs>
            <a:gs pos="89999">
              <a:schemeClr val="tx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1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rgbClr val="E6DCAC">
                <a:alpha val="55000"/>
              </a:srgbClr>
            </a:gs>
            <a:gs pos="12000">
              <a:srgbClr val="E6D78A"/>
            </a:gs>
            <a:gs pos="30000">
              <a:srgbClr val="C7AC4C">
                <a:alpha val="66000"/>
              </a:srgbClr>
            </a:gs>
            <a:gs pos="45000">
              <a:srgbClr val="E6D78A"/>
            </a:gs>
            <a:gs pos="77000">
              <a:srgbClr val="C7AC4C">
                <a:alpha val="83000"/>
              </a:srgbClr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4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9999">
              <a:schemeClr val="bg1">
                <a:lumMod val="85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88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2" descr="C:\Users\pc6\Desktop\gif\Animation77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16650"/>
            <a:ext cx="752475" cy="841350"/>
          </a:xfrm>
          <a:prstGeom prst="rect">
            <a:avLst/>
          </a:prstGeom>
          <a:noFill/>
        </p:spPr>
      </p:pic>
      <p:pic>
        <p:nvPicPr>
          <p:cNvPr id="5" name="Picture 22" descr="C:\Users\pc6\Desktop\gif\Animation77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00" y="6016650"/>
            <a:ext cx="685800" cy="84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8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EDUCATION DEPARTMENT CHANDIGARH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Chap1.pdf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7.png"/><Relationship Id="rId4" Type="http://schemas.openxmlformats.org/officeDocument/2006/relationships/image" Target="../media/image56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50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51.png"/><Relationship Id="rId2" Type="http://schemas.openxmlformats.org/officeDocument/2006/relationships/image" Target="../media/image68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gif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5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11" Type="http://schemas.openxmlformats.org/officeDocument/2006/relationships/image" Target="../media/image85.png"/><Relationship Id="rId5" Type="http://schemas.openxmlformats.org/officeDocument/2006/relationships/image" Target="../media/image75.png"/><Relationship Id="rId10" Type="http://schemas.openxmlformats.org/officeDocument/2006/relationships/image" Target="../media/image84.png"/><Relationship Id="rId4" Type="http://schemas.openxmlformats.org/officeDocument/2006/relationships/image" Target="../media/image74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4.png"/><Relationship Id="rId7" Type="http://schemas.openxmlformats.org/officeDocument/2006/relationships/image" Target="../media/image8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90.png"/><Relationship Id="rId5" Type="http://schemas.openxmlformats.org/officeDocument/2006/relationships/image" Target="../media/image76.png"/><Relationship Id="rId10" Type="http://schemas.openxmlformats.org/officeDocument/2006/relationships/image" Target="../media/image89.png"/><Relationship Id="rId4" Type="http://schemas.openxmlformats.org/officeDocument/2006/relationships/image" Target="../media/image75.png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12" Type="http://schemas.openxmlformats.org/officeDocument/2006/relationships/image" Target="../media/image51.png"/><Relationship Id="rId17" Type="http://schemas.openxmlformats.org/officeDocument/2006/relationships/image" Target="../media/image104.png"/><Relationship Id="rId2" Type="http://schemas.openxmlformats.org/officeDocument/2006/relationships/image" Target="../media/image91.jpe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2.png"/><Relationship Id="rId10" Type="http://schemas.openxmlformats.org/officeDocument/2006/relationships/image" Target="../media/image98.png"/><Relationship Id="rId19" Type="http://schemas.openxmlformats.org/officeDocument/2006/relationships/image" Target="../media/image106.png"/><Relationship Id="rId4" Type="http://schemas.openxmlformats.org/officeDocument/2006/relationships/image" Target="../media/image50.png"/><Relationship Id="rId9" Type="http://schemas.openxmlformats.org/officeDocument/2006/relationships/image" Target="../media/image97.png"/><Relationship Id="rId1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5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gif"/><Relationship Id="rId10" Type="http://schemas.openxmlformats.org/officeDocument/2006/relationships/image" Target="../media/image124.png"/><Relationship Id="rId4" Type="http://schemas.openxmlformats.org/officeDocument/2006/relationships/image" Target="../media/image51.png"/><Relationship Id="rId9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20.png"/><Relationship Id="rId3" Type="http://schemas.openxmlformats.org/officeDocument/2006/relationships/image" Target="../media/image122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22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11" Type="http://schemas.openxmlformats.org/officeDocument/2006/relationships/image" Target="../media/image144.png"/><Relationship Id="rId5" Type="http://schemas.openxmlformats.org/officeDocument/2006/relationships/image" Target="../media/image139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7.png"/><Relationship Id="rId3" Type="http://schemas.openxmlformats.org/officeDocument/2006/relationships/image" Target="../media/image50.png"/><Relationship Id="rId7" Type="http://schemas.openxmlformats.org/officeDocument/2006/relationships/image" Target="../media/image152.png"/><Relationship Id="rId12" Type="http://schemas.openxmlformats.org/officeDocument/2006/relationships/image" Target="../media/image156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1.png"/><Relationship Id="rId11" Type="http://schemas.openxmlformats.org/officeDocument/2006/relationships/image" Target="../media/image155.png"/><Relationship Id="rId5" Type="http://schemas.openxmlformats.org/officeDocument/2006/relationships/image" Target="../media/image150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49.gif"/><Relationship Id="rId9" Type="http://schemas.openxmlformats.org/officeDocument/2006/relationships/image" Target="../media/image51.png"/><Relationship Id="rId14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0.xml"/><Relationship Id="rId18" Type="http://schemas.openxmlformats.org/officeDocument/2006/relationships/slide" Target="slide27.xml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slide" Target="slide8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9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slide" Target="slide15.xml"/><Relationship Id="rId10" Type="http://schemas.openxmlformats.org/officeDocument/2006/relationships/image" Target="../media/image10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1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50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2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0.png"/><Relationship Id="rId5" Type="http://schemas.openxmlformats.org/officeDocument/2006/relationships/image" Target="../media/image179.gif"/><Relationship Id="rId10" Type="http://schemas.openxmlformats.org/officeDocument/2006/relationships/image" Target="../media/image183.png"/><Relationship Id="rId4" Type="http://schemas.openxmlformats.org/officeDocument/2006/relationships/image" Target="../media/image178.gif"/><Relationship Id="rId9" Type="http://schemas.openxmlformats.org/officeDocument/2006/relationships/image" Target="../media/image1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79.gif"/><Relationship Id="rId7" Type="http://schemas.openxmlformats.org/officeDocument/2006/relationships/image" Target="../media/image187.png"/><Relationship Id="rId2" Type="http://schemas.openxmlformats.org/officeDocument/2006/relationships/image" Target="../media/image17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83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84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90.png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5" Type="http://schemas.openxmlformats.org/officeDocument/2006/relationships/image" Target="../media/image166.png"/><Relationship Id="rId10" Type="http://schemas.openxmlformats.org/officeDocument/2006/relationships/image" Target="../media/image196.png"/><Relationship Id="rId4" Type="http://schemas.openxmlformats.org/officeDocument/2006/relationships/image" Target="../media/image185.png"/><Relationship Id="rId9" Type="http://schemas.openxmlformats.org/officeDocument/2006/relationships/image" Target="../media/image195.png"/><Relationship Id="rId14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5.png"/><Relationship Id="rId3" Type="http://schemas.openxmlformats.org/officeDocument/2006/relationships/image" Target="../media/image185.png"/><Relationship Id="rId7" Type="http://schemas.openxmlformats.org/officeDocument/2006/relationships/image" Target="../media/image201.png"/><Relationship Id="rId12" Type="http://schemas.openxmlformats.org/officeDocument/2006/relationships/image" Target="../media/image204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83.png"/><Relationship Id="rId15" Type="http://schemas.openxmlformats.org/officeDocument/2006/relationships/image" Target="../media/image207.png"/><Relationship Id="rId10" Type="http://schemas.openxmlformats.org/officeDocument/2006/relationships/image" Target="../media/image176.png"/><Relationship Id="rId4" Type="http://schemas.openxmlformats.org/officeDocument/2006/relationships/image" Target="../media/image200.png"/><Relationship Id="rId9" Type="http://schemas.openxmlformats.org/officeDocument/2006/relationships/image" Target="../media/image203.png"/><Relationship Id="rId14" Type="http://schemas.openxmlformats.org/officeDocument/2006/relationships/image" Target="../media/image2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5.png"/><Relationship Id="rId3" Type="http://schemas.openxmlformats.org/officeDocument/2006/relationships/image" Target="../media/image209.png"/><Relationship Id="rId7" Type="http://schemas.openxmlformats.org/officeDocument/2006/relationships/image" Target="../media/image212.png"/><Relationship Id="rId12" Type="http://schemas.openxmlformats.org/officeDocument/2006/relationships/image" Target="../media/image214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6.png"/><Relationship Id="rId11" Type="http://schemas.openxmlformats.org/officeDocument/2006/relationships/image" Target="../media/image183.png"/><Relationship Id="rId5" Type="http://schemas.openxmlformats.org/officeDocument/2006/relationships/image" Target="../media/image211.png"/><Relationship Id="rId10" Type="http://schemas.openxmlformats.org/officeDocument/2006/relationships/image" Target="../media/image185.png"/><Relationship Id="rId4" Type="http://schemas.openxmlformats.org/officeDocument/2006/relationships/image" Target="../media/image210.png"/><Relationship Id="rId9" Type="http://schemas.openxmlformats.org/officeDocument/2006/relationships/image" Target="../media/image1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185.png"/><Relationship Id="rId7" Type="http://schemas.openxmlformats.org/officeDocument/2006/relationships/image" Target="../media/image21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2.png"/><Relationship Id="rId5" Type="http://schemas.openxmlformats.org/officeDocument/2006/relationships/image" Target="../media/image216.png"/><Relationship Id="rId4" Type="http://schemas.openxmlformats.org/officeDocument/2006/relationships/image" Target="../media/image1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50.png"/><Relationship Id="rId7" Type="http://schemas.openxmlformats.org/officeDocument/2006/relationships/image" Target="../media/image184.png"/><Relationship Id="rId12" Type="http://schemas.openxmlformats.org/officeDocument/2006/relationships/image" Target="../media/image225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1.png"/><Relationship Id="rId11" Type="http://schemas.openxmlformats.org/officeDocument/2006/relationships/image" Target="../media/image224.png"/><Relationship Id="rId5" Type="http://schemas.openxmlformats.org/officeDocument/2006/relationships/image" Target="../media/image220.gif"/><Relationship Id="rId10" Type="http://schemas.openxmlformats.org/officeDocument/2006/relationships/image" Target="../media/image223.png"/><Relationship Id="rId4" Type="http://schemas.openxmlformats.org/officeDocument/2006/relationships/image" Target="../media/image51.png"/><Relationship Id="rId9" Type="http://schemas.openxmlformats.org/officeDocument/2006/relationships/image" Target="../media/image2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185.png"/><Relationship Id="rId7" Type="http://schemas.openxmlformats.org/officeDocument/2006/relationships/image" Target="../media/image228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2.png"/><Relationship Id="rId9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184.png"/><Relationship Id="rId7" Type="http://schemas.openxmlformats.org/officeDocument/2006/relationships/image" Target="../media/image233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2.png"/><Relationship Id="rId5" Type="http://schemas.openxmlformats.org/officeDocument/2006/relationships/image" Target="../media/image222.png"/><Relationship Id="rId10" Type="http://schemas.openxmlformats.org/officeDocument/2006/relationships/image" Target="../media/image236.png"/><Relationship Id="rId4" Type="http://schemas.openxmlformats.org/officeDocument/2006/relationships/image" Target="../media/image185.png"/><Relationship Id="rId9" Type="http://schemas.openxmlformats.org/officeDocument/2006/relationships/image" Target="../media/image2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gi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splayhouse.com/" TargetMode="External"/><Relationship Id="rId7" Type="http://schemas.openxmlformats.org/officeDocument/2006/relationships/hyperlink" Target="http://www.youtube.com/" TargetMode="External"/><Relationship Id="rId2" Type="http://schemas.openxmlformats.org/officeDocument/2006/relationships/hyperlink" Target="http://www.animationlibrary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mages.google.co.in/" TargetMode="External"/><Relationship Id="rId5" Type="http://schemas.openxmlformats.org/officeDocument/2006/relationships/hyperlink" Target="http://www.ilovewavs.com/" TargetMode="External"/><Relationship Id="rId4" Type="http://schemas.openxmlformats.org/officeDocument/2006/relationships/hyperlink" Target="http://www.heatheranimations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6.gif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gif"/><Relationship Id="rId7" Type="http://schemas.openxmlformats.org/officeDocument/2006/relationships/image" Target="../media/image3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48.png"/><Relationship Id="rId5" Type="http://schemas.openxmlformats.org/officeDocument/2006/relationships/image" Target="../media/image31.png"/><Relationship Id="rId10" Type="http://schemas.openxmlformats.org/officeDocument/2006/relationships/image" Target="../media/image47.pn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gif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4343400" cy="573011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0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F17C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67400" y="838200"/>
            <a:ext cx="2864893" cy="3973774"/>
            <a:chOff x="5638800" y="1905000"/>
            <a:chExt cx="2864893" cy="3973774"/>
          </a:xfrm>
        </p:grpSpPr>
        <p:grpSp>
          <p:nvGrpSpPr>
            <p:cNvPr id="15" name="Group 14"/>
            <p:cNvGrpSpPr/>
            <p:nvPr/>
          </p:nvGrpSpPr>
          <p:grpSpPr>
            <a:xfrm>
              <a:off x="5638800" y="1905000"/>
              <a:ext cx="2864893" cy="3973774"/>
              <a:chOff x="5638800" y="1905000"/>
              <a:chExt cx="2864893" cy="397377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638800" y="5486400"/>
                <a:ext cx="2864893" cy="392374"/>
                <a:chOff x="5479007" y="5486400"/>
                <a:chExt cx="2864893" cy="392374"/>
              </a:xfrm>
            </p:grpSpPr>
            <p:pic>
              <p:nvPicPr>
                <p:cNvPr id="7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715000" y="5562600"/>
                  <a:ext cx="2628900" cy="252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479007" y="5486400"/>
                  <a:ext cx="255043" cy="392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9" name="Straight Connector 8"/>
              <p:cNvCxnSpPr>
                <a:stCxn id="8" idx="0"/>
              </p:cNvCxnSpPr>
              <p:nvPr/>
            </p:nvCxnSpPr>
            <p:spPr>
              <a:xfrm flipV="1">
                <a:off x="5766322" y="2209800"/>
                <a:ext cx="2458516" cy="3276600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229600" y="1905000"/>
                <a:ext cx="2571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5711981" y="5029200"/>
                <a:ext cx="1041244" cy="670909"/>
                <a:chOff x="5711981" y="5029200"/>
                <a:chExt cx="1041244" cy="670909"/>
              </a:xfrm>
            </p:grpSpPr>
            <p:pic>
              <p:nvPicPr>
                <p:cNvPr id="12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6248400" y="5029200"/>
                  <a:ext cx="504825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Arc 12"/>
                <p:cNvSpPr/>
                <p:nvPr/>
              </p:nvSpPr>
              <p:spPr>
                <a:xfrm rot="952131">
                  <a:off x="5711981" y="5090509"/>
                  <a:ext cx="533400" cy="609600"/>
                </a:xfrm>
                <a:prstGeom prst="arc">
                  <a:avLst/>
                </a:prstGeom>
                <a:ln w="38100">
                  <a:gradFill>
                    <a:gsLst>
                      <a:gs pos="0">
                        <a:schemeClr val="tx1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8229600" y="2209800"/>
                <a:ext cx="76200" cy="3276600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5791200" y="5486400"/>
              <a:ext cx="2514600" cy="0"/>
            </a:xfrm>
            <a:prstGeom prst="line">
              <a:avLst/>
            </a:prstGeom>
            <a:ln w="3492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533400"/>
            <a:ext cx="203142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5181600"/>
            <a:ext cx="4581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295400" y="1676400"/>
            <a:ext cx="2990850" cy="895350"/>
            <a:chOff x="1447800" y="1447800"/>
            <a:chExt cx="2990850" cy="8953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362200" y="1447800"/>
              <a:ext cx="207645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ight Arrow 22"/>
            <p:cNvSpPr/>
            <p:nvPr/>
          </p:nvSpPr>
          <p:spPr>
            <a:xfrm>
              <a:off x="1447800" y="1828800"/>
              <a:ext cx="533400" cy="304800"/>
            </a:xfrm>
            <a:prstGeom prst="rightArrow">
              <a:avLst/>
            </a:prstGeom>
            <a:noFill/>
            <a:ln>
              <a:solidFill>
                <a:srgbClr val="E11F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 w="18000">
                  <a:solidFill>
                    <a:srgbClr val="176F1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95400" y="2971800"/>
            <a:ext cx="2619375" cy="971550"/>
            <a:chOff x="1295400" y="2895600"/>
            <a:chExt cx="2619375" cy="9715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209800" y="2895600"/>
              <a:ext cx="17049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ight Arrow 23"/>
            <p:cNvSpPr/>
            <p:nvPr/>
          </p:nvSpPr>
          <p:spPr>
            <a:xfrm>
              <a:off x="1295400" y="3200400"/>
              <a:ext cx="533400" cy="304800"/>
            </a:xfrm>
            <a:prstGeom prst="rightArrow">
              <a:avLst/>
            </a:prstGeom>
            <a:noFill/>
            <a:ln>
              <a:solidFill>
                <a:srgbClr val="E11F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 w="18000">
                  <a:solidFill>
                    <a:srgbClr val="176F1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95400" y="4343400"/>
            <a:ext cx="2828925" cy="523875"/>
            <a:chOff x="1295400" y="4343400"/>
            <a:chExt cx="2828925" cy="52387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286000" y="4343400"/>
              <a:ext cx="18383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ight Arrow 24"/>
            <p:cNvSpPr/>
            <p:nvPr/>
          </p:nvSpPr>
          <p:spPr>
            <a:xfrm>
              <a:off x="1295400" y="4495800"/>
              <a:ext cx="533400" cy="304800"/>
            </a:xfrm>
            <a:prstGeom prst="rightArrow">
              <a:avLst/>
            </a:prstGeom>
            <a:noFill/>
            <a:ln>
              <a:solidFill>
                <a:srgbClr val="E11F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 w="18000">
                  <a:solidFill>
                    <a:srgbClr val="176F1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0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533400"/>
            <a:ext cx="55626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1219200" cy="419100"/>
          </a:xfrm>
          <a:prstGeom prst="rect">
            <a:avLst/>
          </a:prstGeom>
          <a:ln w="88900" cap="sq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3657600"/>
            <a:ext cx="5410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6096000" y="463802"/>
            <a:ext cx="3048000" cy="6049023"/>
            <a:chOff x="6248401" y="463802"/>
            <a:chExt cx="3048000" cy="6049023"/>
          </a:xfrm>
        </p:grpSpPr>
        <p:pic>
          <p:nvPicPr>
            <p:cNvPr id="4103" name="Picture 7" descr="C:\Users\comp-17\Desktop\Rajbir\Chapter-9\Raw - material\Pics\image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1" y="463802"/>
              <a:ext cx="2966798" cy="5791200"/>
            </a:xfrm>
            <a:prstGeom prst="rect">
              <a:avLst/>
            </a:prstGeom>
            <a:noFill/>
          </p:spPr>
        </p:pic>
        <p:pic>
          <p:nvPicPr>
            <p:cNvPr id="4101" name="Picture 5" descr="C:\Users\comp-17\Desktop\Rajbir\Chapter-9\Raw - material\Pics\cartoon-ladder-5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673503" flipH="1">
              <a:off x="7792833" y="2245286"/>
              <a:ext cx="792166" cy="4267539"/>
            </a:xfrm>
            <a:prstGeom prst="rect">
              <a:avLst/>
            </a:prstGeom>
            <a:noFill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77201" y="3429000"/>
              <a:ext cx="1219200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>
            <a:off x="7391400" y="6019800"/>
            <a:ext cx="1371600" cy="0"/>
          </a:xfrm>
          <a:prstGeom prst="line">
            <a:avLst/>
          </a:prstGeom>
          <a:ln w="63500">
            <a:solidFill>
              <a:srgbClr val="E11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391400" y="2819400"/>
            <a:ext cx="0" cy="3200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391400" y="2819400"/>
            <a:ext cx="1371600" cy="32004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39000" y="762000"/>
            <a:ext cx="276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86600" y="2514600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77312" y="6019800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39000" y="6019800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48768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5410200"/>
            <a:ext cx="3057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5943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6019800"/>
            <a:ext cx="1209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7877175" y="5562600"/>
            <a:ext cx="1038225" cy="658909"/>
            <a:chOff x="5858549" y="5027038"/>
            <a:chExt cx="1038225" cy="658909"/>
          </a:xfrm>
        </p:grpSpPr>
        <p:pic>
          <p:nvPicPr>
            <p:cNvPr id="39" name="Picture 11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858549" y="5027038"/>
              <a:ext cx="5048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Arc 39"/>
            <p:cNvSpPr/>
            <p:nvPr/>
          </p:nvSpPr>
          <p:spPr>
            <a:xfrm rot="21314840" flipH="1">
              <a:off x="6222366" y="5076347"/>
              <a:ext cx="674408" cy="609600"/>
            </a:xfrm>
            <a:prstGeom prst="arc">
              <a:avLst>
                <a:gd name="adj1" fmla="val 16200000"/>
                <a:gd name="adj2" fmla="val 986398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" y="4876800"/>
            <a:ext cx="561975" cy="400050"/>
          </a:xfrm>
          <a:prstGeom prst="rect">
            <a:avLst/>
          </a:prstGeom>
          <a:ln w="88900" cap="sq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136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838200"/>
            <a:ext cx="172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6858000" y="762000"/>
            <a:ext cx="1933575" cy="5534025"/>
            <a:chOff x="7086600" y="762000"/>
            <a:chExt cx="1933575" cy="5534025"/>
          </a:xfrm>
        </p:grpSpPr>
        <p:grpSp>
          <p:nvGrpSpPr>
            <p:cNvPr id="16" name="Group 15"/>
            <p:cNvGrpSpPr/>
            <p:nvPr/>
          </p:nvGrpSpPr>
          <p:grpSpPr>
            <a:xfrm>
              <a:off x="7086600" y="762000"/>
              <a:ext cx="1933575" cy="5534025"/>
              <a:chOff x="7086600" y="762000"/>
              <a:chExt cx="1933575" cy="5534025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391400" y="6019800"/>
                <a:ext cx="1371600" cy="0"/>
              </a:xfrm>
              <a:prstGeom prst="line">
                <a:avLst/>
              </a:prstGeom>
              <a:ln w="63500">
                <a:solidFill>
                  <a:srgbClr val="E11F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7391400" y="2819400"/>
                <a:ext cx="0" cy="32004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7391400" y="2819400"/>
                <a:ext cx="1371600" cy="3200400"/>
              </a:xfrm>
              <a:prstGeom prst="line">
                <a:avLst/>
              </a:prstGeom>
              <a:ln w="635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239000" y="762000"/>
                <a:ext cx="27622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086600" y="2514600"/>
                <a:ext cx="27622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686800" y="6019800"/>
                <a:ext cx="3333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239000" y="6019800"/>
                <a:ext cx="285750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877175" y="5562600"/>
                <a:ext cx="1038225" cy="658909"/>
                <a:chOff x="5858549" y="5027038"/>
                <a:chExt cx="1038225" cy="658909"/>
              </a:xfrm>
            </p:grpSpPr>
            <p:pic>
              <p:nvPicPr>
                <p:cNvPr id="14" name="Picture 11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858549" y="5027038"/>
                  <a:ext cx="504825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Arc 14"/>
                <p:cNvSpPr/>
                <p:nvPr/>
              </p:nvSpPr>
              <p:spPr>
                <a:xfrm rot="21314840" flipH="1">
                  <a:off x="6222366" y="5076347"/>
                  <a:ext cx="674408" cy="609600"/>
                </a:xfrm>
                <a:prstGeom prst="arc">
                  <a:avLst>
                    <a:gd name="adj1" fmla="val 16200000"/>
                    <a:gd name="adj2" fmla="val 986398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17" name="Straight Connector 16"/>
            <p:cNvCxnSpPr>
              <a:endCxn id="9" idx="2"/>
            </p:cNvCxnSpPr>
            <p:nvPr/>
          </p:nvCxnSpPr>
          <p:spPr>
            <a:xfrm flipH="1" flipV="1">
              <a:off x="7377113" y="1047750"/>
              <a:ext cx="14287" cy="1771650"/>
            </a:xfrm>
            <a:prstGeom prst="line">
              <a:avLst/>
            </a:prstGeom>
            <a:ln w="63500">
              <a:solidFill>
                <a:srgbClr val="176F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1981200"/>
            <a:ext cx="2124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1143000" y="2971800"/>
            <a:ext cx="2352675" cy="981075"/>
            <a:chOff x="1143000" y="2971800"/>
            <a:chExt cx="2352675" cy="98107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905000" y="2971800"/>
              <a:ext cx="1590675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ight Arrow 22"/>
            <p:cNvSpPr/>
            <p:nvPr/>
          </p:nvSpPr>
          <p:spPr>
            <a:xfrm>
              <a:off x="1143000" y="3276600"/>
              <a:ext cx="533400" cy="304800"/>
            </a:xfrm>
            <a:prstGeom prst="rightArrow">
              <a:avLst/>
            </a:prstGeom>
            <a:noFill/>
            <a:ln>
              <a:solidFill>
                <a:srgbClr val="E11F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 w="18000">
                  <a:solidFill>
                    <a:srgbClr val="176F1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19200" y="4191000"/>
            <a:ext cx="2781300" cy="1028700"/>
            <a:chOff x="1219200" y="4191000"/>
            <a:chExt cx="2781300" cy="1028700"/>
          </a:xfrm>
        </p:grpSpPr>
        <p:sp>
          <p:nvSpPr>
            <p:cNvPr id="26" name="Right Arrow 25"/>
            <p:cNvSpPr/>
            <p:nvPr/>
          </p:nvSpPr>
          <p:spPr>
            <a:xfrm>
              <a:off x="1219200" y="4572000"/>
              <a:ext cx="533400" cy="304800"/>
            </a:xfrm>
            <a:prstGeom prst="rightArrow">
              <a:avLst/>
            </a:prstGeom>
            <a:noFill/>
            <a:ln>
              <a:solidFill>
                <a:srgbClr val="E11F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 w="18000">
                  <a:solidFill>
                    <a:srgbClr val="176F1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905000" y="4191000"/>
              <a:ext cx="209550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1219200" y="5486400"/>
            <a:ext cx="5372100" cy="561975"/>
            <a:chOff x="1219200" y="5486400"/>
            <a:chExt cx="5372100" cy="561975"/>
          </a:xfrm>
        </p:grpSpPr>
        <p:sp>
          <p:nvSpPr>
            <p:cNvPr id="25" name="Right Arrow 24"/>
            <p:cNvSpPr/>
            <p:nvPr/>
          </p:nvSpPr>
          <p:spPr>
            <a:xfrm>
              <a:off x="1219200" y="5638800"/>
              <a:ext cx="533400" cy="304800"/>
            </a:xfrm>
            <a:prstGeom prst="rightArrow">
              <a:avLst/>
            </a:prstGeom>
            <a:noFill/>
            <a:ln>
              <a:solidFill>
                <a:srgbClr val="E11F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 w="18000">
                  <a:solidFill>
                    <a:srgbClr val="176F1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905000" y="5486400"/>
              <a:ext cx="46863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652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0" y="533400"/>
            <a:ext cx="1933575" cy="5534025"/>
            <a:chOff x="7086600" y="762000"/>
            <a:chExt cx="1933575" cy="5534025"/>
          </a:xfrm>
        </p:grpSpPr>
        <p:grpSp>
          <p:nvGrpSpPr>
            <p:cNvPr id="6" name="Group 15"/>
            <p:cNvGrpSpPr/>
            <p:nvPr/>
          </p:nvGrpSpPr>
          <p:grpSpPr>
            <a:xfrm>
              <a:off x="7086600" y="762000"/>
              <a:ext cx="1933575" cy="5534025"/>
              <a:chOff x="7086600" y="762000"/>
              <a:chExt cx="1933575" cy="5534025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7391400" y="6019800"/>
                <a:ext cx="1371600" cy="0"/>
              </a:xfrm>
              <a:prstGeom prst="line">
                <a:avLst/>
              </a:prstGeom>
              <a:ln w="63500">
                <a:solidFill>
                  <a:srgbClr val="E11F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7391400" y="2819400"/>
                <a:ext cx="0" cy="32004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7391400" y="2819400"/>
                <a:ext cx="1371600" cy="3200400"/>
              </a:xfrm>
              <a:prstGeom prst="line">
                <a:avLst/>
              </a:prstGeom>
              <a:ln w="635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239000" y="762000"/>
                <a:ext cx="27622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086600" y="2514600"/>
                <a:ext cx="27622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686800" y="6019800"/>
                <a:ext cx="3333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239000" y="6019800"/>
                <a:ext cx="285750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877175" y="5562600"/>
                <a:ext cx="1038225" cy="658909"/>
                <a:chOff x="5858549" y="5027038"/>
                <a:chExt cx="1038225" cy="658909"/>
              </a:xfrm>
            </p:grpSpPr>
            <p:pic>
              <p:nvPicPr>
                <p:cNvPr id="16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858549" y="5027038"/>
                  <a:ext cx="504825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Arc 16"/>
                <p:cNvSpPr/>
                <p:nvPr/>
              </p:nvSpPr>
              <p:spPr>
                <a:xfrm rot="21314840" flipH="1">
                  <a:off x="6222366" y="5076347"/>
                  <a:ext cx="674408" cy="609600"/>
                </a:xfrm>
                <a:prstGeom prst="arc">
                  <a:avLst>
                    <a:gd name="adj1" fmla="val 16200000"/>
                    <a:gd name="adj2" fmla="val 986398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7" name="Straight Connector 6"/>
            <p:cNvCxnSpPr>
              <a:endCxn id="11" idx="2"/>
            </p:cNvCxnSpPr>
            <p:nvPr/>
          </p:nvCxnSpPr>
          <p:spPr>
            <a:xfrm flipH="1" flipV="1">
              <a:off x="7377113" y="1047750"/>
              <a:ext cx="14287" cy="1771650"/>
            </a:xfrm>
            <a:prstGeom prst="line">
              <a:avLst/>
            </a:prstGeom>
            <a:ln w="63500">
              <a:solidFill>
                <a:srgbClr val="176F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457200"/>
            <a:ext cx="3829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2286000" y="2895600"/>
            <a:ext cx="2352675" cy="981075"/>
            <a:chOff x="2362200" y="3429000"/>
            <a:chExt cx="2352675" cy="981075"/>
          </a:xfrm>
        </p:grpSpPr>
        <p:sp>
          <p:nvSpPr>
            <p:cNvPr id="20" name="Right Arrow 19"/>
            <p:cNvSpPr/>
            <p:nvPr/>
          </p:nvSpPr>
          <p:spPr>
            <a:xfrm>
              <a:off x="2362200" y="3810000"/>
              <a:ext cx="533400" cy="304800"/>
            </a:xfrm>
            <a:prstGeom prst="rightArrow">
              <a:avLst/>
            </a:prstGeom>
            <a:noFill/>
            <a:ln>
              <a:solidFill>
                <a:srgbClr val="E11F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 w="18000">
                  <a:solidFill>
                    <a:srgbClr val="176F1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276600" y="3429000"/>
              <a:ext cx="1438275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2362200" y="1752600"/>
            <a:ext cx="2457450" cy="1028700"/>
            <a:chOff x="2438400" y="2057400"/>
            <a:chExt cx="2457450" cy="1028700"/>
          </a:xfrm>
        </p:grpSpPr>
        <p:sp>
          <p:nvSpPr>
            <p:cNvPr id="19" name="Right Arrow 18"/>
            <p:cNvSpPr/>
            <p:nvPr/>
          </p:nvSpPr>
          <p:spPr>
            <a:xfrm>
              <a:off x="2438400" y="2438400"/>
              <a:ext cx="533400" cy="304800"/>
            </a:xfrm>
            <a:prstGeom prst="rightArrow">
              <a:avLst/>
            </a:prstGeom>
            <a:noFill/>
            <a:ln>
              <a:solidFill>
                <a:srgbClr val="E11F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 w="18000">
                  <a:solidFill>
                    <a:srgbClr val="176F1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200400" y="2057400"/>
              <a:ext cx="169545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3962400"/>
            <a:ext cx="2476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4953000"/>
            <a:ext cx="6324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0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 descr="C:\Users\comp-17\Desktop\Rajbir\Chapter-9\Raw - material\Pics\ima.jpg"/>
          <p:cNvPicPr>
            <a:picLocks noChangeAspect="1" noChangeArrowheads="1"/>
          </p:cNvPicPr>
          <p:nvPr/>
        </p:nvPicPr>
        <p:blipFill>
          <a:blip r:embed="rId2" cstate="print"/>
          <a:srcRect b="11538"/>
          <a:stretch>
            <a:fillRect/>
          </a:stretch>
        </p:blipFill>
        <p:spPr bwMode="auto">
          <a:xfrm flipH="1">
            <a:off x="5562600" y="1143000"/>
            <a:ext cx="3581400" cy="52578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0"/>
            <a:ext cx="6934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"/>
            <a:ext cx="997528" cy="342900"/>
          </a:xfrm>
          <a:prstGeom prst="rect">
            <a:avLst/>
          </a:prstGeom>
          <a:ln w="88900" cap="sq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5867400" y="5181600"/>
            <a:ext cx="21336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67400" y="1752600"/>
            <a:ext cx="2057400" cy="3429000"/>
          </a:xfrm>
          <a:prstGeom prst="line">
            <a:avLst/>
          </a:prstGeom>
          <a:ln w="635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924800" y="1752600"/>
            <a:ext cx="38100" cy="3429000"/>
          </a:xfrm>
          <a:prstGeom prst="line">
            <a:avLst/>
          </a:prstGeom>
          <a:ln w="635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105400"/>
            <a:ext cx="457200" cy="117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30" name="Arc 29"/>
          <p:cNvSpPr/>
          <p:nvPr/>
        </p:nvSpPr>
        <p:spPr>
          <a:xfrm rot="6992695" flipH="1">
            <a:off x="5816630" y="4715733"/>
            <a:ext cx="674408" cy="609600"/>
          </a:xfrm>
          <a:prstGeom prst="arc">
            <a:avLst>
              <a:gd name="adj1" fmla="val 16200000"/>
              <a:gd name="adj2" fmla="val 986398"/>
            </a:avLst>
          </a:prstGeom>
          <a:ln w="38100">
            <a:gradFill>
              <a:gsLst>
                <a:gs pos="0">
                  <a:schemeClr val="tx1"/>
                </a:gs>
                <a:gs pos="25000">
                  <a:srgbClr val="FF6633"/>
                </a:gs>
                <a:gs pos="50000">
                  <a:srgbClr val="7030A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11FB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00800" y="4572000"/>
            <a:ext cx="504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5867400" y="6096000"/>
            <a:ext cx="2133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843588" y="5181600"/>
            <a:ext cx="23812" cy="914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01000" y="5105400"/>
            <a:ext cx="0" cy="99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1066800"/>
            <a:ext cx="2505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1600200"/>
            <a:ext cx="1676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2209800"/>
            <a:ext cx="3086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2819400"/>
            <a:ext cx="5105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3429000"/>
            <a:ext cx="4543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1219200"/>
            <a:ext cx="561975" cy="400050"/>
          </a:xfrm>
          <a:prstGeom prst="rect">
            <a:avLst/>
          </a:prstGeom>
          <a:ln w="88900" cap="sq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8" name="TextBox 47"/>
          <p:cNvSpPr txBox="1"/>
          <p:nvPr/>
        </p:nvSpPr>
        <p:spPr>
          <a:xfrm>
            <a:off x="8001000" y="5867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72400" y="1219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62600" y="601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62600" y="4648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01000" y="4876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4191000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431482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4191000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57600" y="4267200"/>
            <a:ext cx="1866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431482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4953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85925" y="5029200"/>
            <a:ext cx="52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09850" y="5029200"/>
            <a:ext cx="514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515302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48025" y="515302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57600" y="5105400"/>
            <a:ext cx="971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3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3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3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3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3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8" grpId="0"/>
      <p:bldP spid="48" grpId="1"/>
      <p:bldP spid="49" grpId="0"/>
      <p:bldP spid="50" grpId="0"/>
      <p:bldP spid="50" grpId="1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943600" y="381000"/>
            <a:ext cx="2971800" cy="5385375"/>
            <a:chOff x="5562600" y="1219200"/>
            <a:chExt cx="2971800" cy="538537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867400" y="5181600"/>
              <a:ext cx="21336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5867400" y="1752600"/>
              <a:ext cx="2057400" cy="342900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7924800" y="1752600"/>
              <a:ext cx="38100" cy="342900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 rot="6992695" flipH="1">
              <a:off x="5816630" y="4715733"/>
              <a:ext cx="674408" cy="609600"/>
            </a:xfrm>
            <a:prstGeom prst="arc">
              <a:avLst>
                <a:gd name="adj1" fmla="val 16200000"/>
                <a:gd name="adj2" fmla="val 986398"/>
              </a:avLst>
            </a:prstGeom>
            <a:ln w="38100">
              <a:gradFill>
                <a:gsLst>
                  <a:gs pos="0">
                    <a:schemeClr val="tx1"/>
                  </a:gs>
                  <a:gs pos="25000">
                    <a:srgbClr val="FF6633"/>
                  </a:gs>
                  <a:gs pos="50000">
                    <a:srgbClr val="7030A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E11FBC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400800" y="4572000"/>
              <a:ext cx="5048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67400" y="6096000"/>
              <a:ext cx="2133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843588" y="5181600"/>
              <a:ext cx="23812" cy="914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001000" y="5105400"/>
              <a:ext cx="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01000" y="58674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B</a:t>
              </a:r>
              <a:endParaRPr lang="en-IN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72400" y="12192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</a:t>
              </a:r>
              <a:endParaRPr lang="en-IN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62600" y="60198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C</a:t>
              </a:r>
              <a:endParaRPr lang="en-IN" sz="32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6482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D</a:t>
              </a:r>
              <a:endParaRPr lang="en-IN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1000" y="48768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E</a:t>
              </a:r>
              <a:endParaRPr lang="en-IN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685800"/>
            <a:ext cx="104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838200"/>
            <a:ext cx="257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533400"/>
            <a:ext cx="6381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1905000"/>
            <a:ext cx="25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1981200"/>
            <a:ext cx="257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1676400"/>
            <a:ext cx="733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85975" y="2819400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90825" y="3019425"/>
            <a:ext cx="257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2895600"/>
            <a:ext cx="609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3962400"/>
            <a:ext cx="3638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800600"/>
            <a:ext cx="257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5486400"/>
            <a:ext cx="257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4724400"/>
            <a:ext cx="1943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5410200"/>
            <a:ext cx="752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ight Arrow 43"/>
          <p:cNvSpPr/>
          <p:nvPr/>
        </p:nvSpPr>
        <p:spPr>
          <a:xfrm>
            <a:off x="1219200" y="19050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1219200" y="28956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6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-76200"/>
            <a:ext cx="73152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997528" cy="342900"/>
          </a:xfrm>
          <a:prstGeom prst="rect">
            <a:avLst/>
          </a:prstGeom>
          <a:ln w="88900" cap="sq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81200"/>
            <a:ext cx="561975" cy="400050"/>
          </a:xfrm>
          <a:prstGeom prst="rect">
            <a:avLst/>
          </a:prstGeom>
          <a:ln w="88900" cap="sq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F:\gif\c4 (1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667000"/>
            <a:ext cx="4191000" cy="37338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2209800" y="6324600"/>
            <a:ext cx="3733800" cy="0"/>
          </a:xfrm>
          <a:prstGeom prst="line">
            <a:avLst/>
          </a:prstGeom>
          <a:ln w="44450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9" idx="1"/>
          </p:cNvCxnSpPr>
          <p:nvPr/>
        </p:nvCxnSpPr>
        <p:spPr>
          <a:xfrm flipH="1">
            <a:off x="5943600" y="3919210"/>
            <a:ext cx="76200" cy="2405390"/>
          </a:xfrm>
          <a:prstGeom prst="line">
            <a:avLst/>
          </a:prstGeom>
          <a:ln w="44450">
            <a:gradFill flip="none" rotWithShape="1">
              <a:gsLst>
                <a:gs pos="0">
                  <a:srgbClr val="176F1F"/>
                </a:gs>
                <a:gs pos="13000">
                  <a:srgbClr val="00B050"/>
                </a:gs>
                <a:gs pos="28000">
                  <a:schemeClr val="accent3">
                    <a:lumMod val="60000"/>
                    <a:lumOff val="40000"/>
                  </a:schemeClr>
                </a:gs>
                <a:gs pos="42999">
                  <a:srgbClr val="176F1F"/>
                </a:gs>
                <a:gs pos="58000">
                  <a:schemeClr val="accent3">
                    <a:lumMod val="50000"/>
                  </a:schemeClr>
                </a:gs>
                <a:gs pos="72000">
                  <a:schemeClr val="accent3">
                    <a:lumMod val="50000"/>
                  </a:schemeClr>
                </a:gs>
                <a:gs pos="87000">
                  <a:srgbClr val="176F1F"/>
                </a:gs>
                <a:gs pos="100000">
                  <a:srgbClr val="108E43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9" idx="1"/>
          </p:cNvCxnSpPr>
          <p:nvPr/>
        </p:nvCxnSpPr>
        <p:spPr>
          <a:xfrm flipV="1">
            <a:off x="2209800" y="3919210"/>
            <a:ext cx="3810000" cy="2405390"/>
          </a:xfrm>
          <a:prstGeom prst="line">
            <a:avLst/>
          </a:prstGeom>
          <a:ln w="44450">
            <a:gradFill flip="none" rotWithShape="1">
              <a:gsLst>
                <a:gs pos="0">
                  <a:srgbClr val="FF0000"/>
                </a:gs>
                <a:gs pos="13000">
                  <a:srgbClr val="FC1C04"/>
                </a:gs>
                <a:gs pos="28000">
                  <a:srgbClr val="C4350E"/>
                </a:gs>
                <a:gs pos="42999">
                  <a:srgbClr val="FF7C80"/>
                </a:gs>
                <a:gs pos="58000">
                  <a:srgbClr val="A94A03"/>
                </a:gs>
                <a:gs pos="72000">
                  <a:srgbClr val="EC995A"/>
                </a:gs>
                <a:gs pos="87000">
                  <a:srgbClr val="F81902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09800" y="3429000"/>
            <a:ext cx="3810000" cy="2895600"/>
          </a:xfrm>
          <a:prstGeom prst="line">
            <a:avLst/>
          </a:prstGeom>
          <a:ln w="44450">
            <a:gradFill flip="none" rotWithShape="1">
              <a:gsLst>
                <a:gs pos="0">
                  <a:srgbClr val="E11FBC"/>
                </a:gs>
                <a:gs pos="13000">
                  <a:srgbClr val="EA16C2"/>
                </a:gs>
                <a:gs pos="28000">
                  <a:srgbClr val="7E0438"/>
                </a:gs>
                <a:gs pos="42999">
                  <a:srgbClr val="EB9DE7"/>
                </a:gs>
                <a:gs pos="58000">
                  <a:srgbClr val="8E1A70"/>
                </a:gs>
                <a:gs pos="72000">
                  <a:srgbClr val="CB35C4"/>
                </a:gs>
                <a:gs pos="87000">
                  <a:srgbClr val="F00AE0"/>
                </a:gs>
                <a:gs pos="100000">
                  <a:srgbClr val="E11FBC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81200" y="5943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94A03"/>
                </a:solidFill>
              </a:rPr>
              <a:t>P</a:t>
            </a:r>
            <a:endParaRPr lang="en-IN" sz="2800" b="1" dirty="0">
              <a:solidFill>
                <a:srgbClr val="A94A0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305818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94A03"/>
                </a:solidFill>
              </a:rPr>
              <a:t>D</a:t>
            </a:r>
            <a:endParaRPr lang="en-IN" sz="2800" b="1" dirty="0">
              <a:solidFill>
                <a:srgbClr val="A94A0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365760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94A03"/>
                </a:solidFill>
              </a:rPr>
              <a:t>B</a:t>
            </a:r>
            <a:endParaRPr lang="en-IN" sz="2800" b="1" dirty="0">
              <a:solidFill>
                <a:srgbClr val="A94A0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6096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94A03"/>
                </a:solidFill>
              </a:rPr>
              <a:t>A</a:t>
            </a:r>
            <a:endParaRPr lang="en-IN" sz="2800" b="1" dirty="0">
              <a:solidFill>
                <a:srgbClr val="A94A03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257800" y="4724400"/>
            <a:ext cx="69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rc 34"/>
          <p:cNvSpPr/>
          <p:nvPr/>
        </p:nvSpPr>
        <p:spPr>
          <a:xfrm rot="8537054" flipH="1">
            <a:off x="2325803" y="5877203"/>
            <a:ext cx="674408" cy="609600"/>
          </a:xfrm>
          <a:prstGeom prst="arc">
            <a:avLst>
              <a:gd name="adj1" fmla="val 17657738"/>
              <a:gd name="adj2" fmla="val 986398"/>
            </a:avLst>
          </a:prstGeom>
          <a:ln w="38100">
            <a:gradFill>
              <a:gsLst>
                <a:gs pos="0">
                  <a:schemeClr val="tx1"/>
                </a:gs>
                <a:gs pos="25000">
                  <a:srgbClr val="FF6633"/>
                </a:gs>
                <a:gs pos="50000">
                  <a:srgbClr val="7030A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5981700"/>
            <a:ext cx="466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>
            <a:off x="6019800" y="3429000"/>
            <a:ext cx="0" cy="457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8945148" flipH="1">
            <a:off x="2518941" y="5603070"/>
            <a:ext cx="1191029" cy="939517"/>
          </a:xfrm>
          <a:prstGeom prst="arc">
            <a:avLst>
              <a:gd name="adj1" fmla="val 17590042"/>
              <a:gd name="adj2" fmla="val 2598399"/>
            </a:avLst>
          </a:prstGeom>
          <a:ln w="38100">
            <a:gradFill>
              <a:gsLst>
                <a:gs pos="0">
                  <a:schemeClr val="tx1"/>
                </a:gs>
                <a:gs pos="25000">
                  <a:srgbClr val="FF6633"/>
                </a:gs>
                <a:gs pos="50000">
                  <a:srgbClr val="7030A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57600" y="5705475"/>
            <a:ext cx="495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2362200"/>
            <a:ext cx="2924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2895600"/>
            <a:ext cx="1895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905000"/>
            <a:ext cx="2428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" y="3276600"/>
            <a:ext cx="5476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295400"/>
            <a:ext cx="61722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2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5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48200" y="304800"/>
            <a:ext cx="4267200" cy="3561040"/>
            <a:chOff x="4648200" y="304800"/>
            <a:chExt cx="4267200" cy="3561040"/>
          </a:xfrm>
        </p:grpSpPr>
        <p:grpSp>
          <p:nvGrpSpPr>
            <p:cNvPr id="19" name="Group 18"/>
            <p:cNvGrpSpPr/>
            <p:nvPr/>
          </p:nvGrpSpPr>
          <p:grpSpPr>
            <a:xfrm>
              <a:off x="4648200" y="304800"/>
              <a:ext cx="4267200" cy="3561040"/>
              <a:chOff x="1981200" y="3058180"/>
              <a:chExt cx="4267200" cy="3561040"/>
            </a:xfrm>
          </p:grpSpPr>
          <p:cxnSp>
            <p:nvCxnSpPr>
              <p:cNvPr id="5" name="Straight Connector 4"/>
              <p:cNvCxnSpPr>
                <a:stCxn id="10" idx="1"/>
              </p:cNvCxnSpPr>
              <p:nvPr/>
            </p:nvCxnSpPr>
            <p:spPr>
              <a:xfrm flipH="1">
                <a:off x="5943600" y="3919210"/>
                <a:ext cx="76200" cy="2405390"/>
              </a:xfrm>
              <a:prstGeom prst="line">
                <a:avLst/>
              </a:prstGeom>
              <a:ln w="44450">
                <a:gradFill flip="none" rotWithShape="1">
                  <a:gsLst>
                    <a:gs pos="0">
                      <a:srgbClr val="176F1F"/>
                    </a:gs>
                    <a:gs pos="13000">
                      <a:srgbClr val="00B050"/>
                    </a:gs>
                    <a:gs pos="28000">
                      <a:schemeClr val="accent3">
                        <a:lumMod val="60000"/>
                        <a:lumOff val="40000"/>
                      </a:schemeClr>
                    </a:gs>
                    <a:gs pos="42999">
                      <a:srgbClr val="176F1F"/>
                    </a:gs>
                    <a:gs pos="58000">
                      <a:schemeClr val="accent3">
                        <a:lumMod val="50000"/>
                      </a:schemeClr>
                    </a:gs>
                    <a:gs pos="72000">
                      <a:schemeClr val="accent3">
                        <a:lumMod val="50000"/>
                      </a:schemeClr>
                    </a:gs>
                    <a:gs pos="87000">
                      <a:srgbClr val="176F1F"/>
                    </a:gs>
                    <a:gs pos="100000">
                      <a:srgbClr val="108E4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>
                <a:endCxn id="10" idx="1"/>
              </p:cNvCxnSpPr>
              <p:nvPr/>
            </p:nvCxnSpPr>
            <p:spPr>
              <a:xfrm flipV="1">
                <a:off x="2209800" y="3919210"/>
                <a:ext cx="3810000" cy="2405390"/>
              </a:xfrm>
              <a:prstGeom prst="line">
                <a:avLst/>
              </a:prstGeom>
              <a:ln w="44450">
                <a:gradFill flip="none" rotWithShape="1">
                  <a:gsLst>
                    <a:gs pos="0">
                      <a:srgbClr val="FF0000"/>
                    </a:gs>
                    <a:gs pos="13000">
                      <a:srgbClr val="FC1C04"/>
                    </a:gs>
                    <a:gs pos="28000">
                      <a:srgbClr val="C4350E"/>
                    </a:gs>
                    <a:gs pos="42999">
                      <a:srgbClr val="FF7C80"/>
                    </a:gs>
                    <a:gs pos="58000">
                      <a:srgbClr val="A94A03"/>
                    </a:gs>
                    <a:gs pos="72000">
                      <a:srgbClr val="EC995A"/>
                    </a:gs>
                    <a:gs pos="87000">
                      <a:srgbClr val="F81902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2209800" y="3429000"/>
                <a:ext cx="3810000" cy="2895600"/>
              </a:xfrm>
              <a:prstGeom prst="line">
                <a:avLst/>
              </a:prstGeom>
              <a:ln w="44450">
                <a:gradFill flip="none" rotWithShape="1">
                  <a:gsLst>
                    <a:gs pos="0">
                      <a:srgbClr val="E11FBC"/>
                    </a:gs>
                    <a:gs pos="13000">
                      <a:srgbClr val="EA16C2"/>
                    </a:gs>
                    <a:gs pos="28000">
                      <a:srgbClr val="7E0438"/>
                    </a:gs>
                    <a:gs pos="42999">
                      <a:srgbClr val="EB9DE7"/>
                    </a:gs>
                    <a:gs pos="58000">
                      <a:srgbClr val="8E1A70"/>
                    </a:gs>
                    <a:gs pos="72000">
                      <a:srgbClr val="CB35C4"/>
                    </a:gs>
                    <a:gs pos="87000">
                      <a:srgbClr val="F00AE0"/>
                    </a:gs>
                    <a:gs pos="100000">
                      <a:srgbClr val="E11FBC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1981200" y="59436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A94A03"/>
                    </a:solidFill>
                  </a:rPr>
                  <a:t>P</a:t>
                </a:r>
                <a:endParaRPr lang="en-IN" sz="2800" b="1" dirty="0">
                  <a:solidFill>
                    <a:srgbClr val="A94A03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43600" y="3058180"/>
                <a:ext cx="22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A94A03"/>
                    </a:solidFill>
                  </a:rPr>
                  <a:t>D</a:t>
                </a:r>
                <a:endParaRPr lang="en-IN" sz="2800" b="1" dirty="0">
                  <a:solidFill>
                    <a:srgbClr val="A94A03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19800" y="3657600"/>
                <a:ext cx="22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A94A03"/>
                    </a:solidFill>
                  </a:rPr>
                  <a:t>B</a:t>
                </a:r>
                <a:endParaRPr lang="en-IN" sz="2800" b="1" dirty="0">
                  <a:solidFill>
                    <a:srgbClr val="A94A03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67400" y="60960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A94A03"/>
                    </a:solidFill>
                  </a:rPr>
                  <a:t>A</a:t>
                </a:r>
                <a:endParaRPr lang="en-IN" sz="2800" b="1" dirty="0">
                  <a:solidFill>
                    <a:srgbClr val="A94A03"/>
                  </a:solidFill>
                </a:endParaRPr>
              </a:p>
            </p:txBody>
          </p:sp>
          <p:sp>
            <p:nvSpPr>
              <p:cNvPr id="12" name="Arc 11"/>
              <p:cNvSpPr/>
              <p:nvPr/>
            </p:nvSpPr>
            <p:spPr>
              <a:xfrm rot="8537054" flipH="1">
                <a:off x="2325803" y="5877203"/>
                <a:ext cx="674408" cy="609600"/>
              </a:xfrm>
              <a:prstGeom prst="arc">
                <a:avLst>
                  <a:gd name="adj1" fmla="val 17657738"/>
                  <a:gd name="adj2" fmla="val 986398"/>
                </a:avLst>
              </a:prstGeom>
              <a:ln w="38100">
                <a:gradFill>
                  <a:gsLst>
                    <a:gs pos="0">
                      <a:schemeClr val="tx1"/>
                    </a:gs>
                    <a:gs pos="25000">
                      <a:srgbClr val="FF6633"/>
                    </a:gs>
                    <a:gs pos="50000">
                      <a:srgbClr val="7030A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048000" y="5981700"/>
                <a:ext cx="4667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" name="Straight Connector 13"/>
              <p:cNvCxnSpPr/>
              <p:nvPr/>
            </p:nvCxnSpPr>
            <p:spPr>
              <a:xfrm>
                <a:off x="6019800" y="3429000"/>
                <a:ext cx="0" cy="45720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4"/>
              <p:cNvSpPr/>
              <p:nvPr/>
            </p:nvSpPr>
            <p:spPr>
              <a:xfrm rot="8945148" flipH="1">
                <a:off x="2518941" y="5603070"/>
                <a:ext cx="1191029" cy="939517"/>
              </a:xfrm>
              <a:prstGeom prst="arc">
                <a:avLst>
                  <a:gd name="adj1" fmla="val 17590042"/>
                  <a:gd name="adj2" fmla="val 2598399"/>
                </a:avLst>
              </a:prstGeom>
              <a:ln w="38100">
                <a:gradFill>
                  <a:gsLst>
                    <a:gs pos="0">
                      <a:schemeClr val="tx1"/>
                    </a:gs>
                    <a:gs pos="25000">
                      <a:srgbClr val="FF6633"/>
                    </a:gs>
                    <a:gs pos="50000">
                      <a:srgbClr val="7030A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657600" y="5705475"/>
                <a:ext cx="49530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0" name="Straight Connector 19"/>
            <p:cNvCxnSpPr/>
            <p:nvPr/>
          </p:nvCxnSpPr>
          <p:spPr>
            <a:xfrm>
              <a:off x="4876800" y="3581400"/>
              <a:ext cx="3733800" cy="0"/>
            </a:xfrm>
            <a:prstGeom prst="line">
              <a:avLst/>
            </a:prstGeom>
            <a:ln w="4445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457200"/>
            <a:ext cx="2381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1295400"/>
            <a:ext cx="20383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2781300"/>
            <a:ext cx="619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2971800"/>
            <a:ext cx="28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2743200"/>
            <a:ext cx="581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4191000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05050" y="4324350"/>
            <a:ext cx="28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4191000"/>
            <a:ext cx="76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5181600"/>
            <a:ext cx="3695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0" y="5295900"/>
            <a:ext cx="1495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ight Arrow 31"/>
          <p:cNvSpPr/>
          <p:nvPr/>
        </p:nvSpPr>
        <p:spPr>
          <a:xfrm>
            <a:off x="838200" y="29718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762000" y="42672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48600" y="2133600"/>
            <a:ext cx="69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3581400"/>
            <a:ext cx="257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9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48200" y="304800"/>
            <a:ext cx="4267200" cy="3561040"/>
            <a:chOff x="4648200" y="304800"/>
            <a:chExt cx="4267200" cy="3561040"/>
          </a:xfrm>
        </p:grpSpPr>
        <p:grpSp>
          <p:nvGrpSpPr>
            <p:cNvPr id="5" name="Group 18"/>
            <p:cNvGrpSpPr/>
            <p:nvPr/>
          </p:nvGrpSpPr>
          <p:grpSpPr>
            <a:xfrm>
              <a:off x="4648200" y="304800"/>
              <a:ext cx="4267200" cy="3561040"/>
              <a:chOff x="1981200" y="3058180"/>
              <a:chExt cx="4267200" cy="3561040"/>
            </a:xfrm>
          </p:grpSpPr>
          <p:cxnSp>
            <p:nvCxnSpPr>
              <p:cNvPr id="7" name="Straight Connector 6"/>
              <p:cNvCxnSpPr>
                <a:stCxn id="12" idx="1"/>
              </p:cNvCxnSpPr>
              <p:nvPr/>
            </p:nvCxnSpPr>
            <p:spPr>
              <a:xfrm flipH="1">
                <a:off x="5943600" y="3919210"/>
                <a:ext cx="76200" cy="2405390"/>
              </a:xfrm>
              <a:prstGeom prst="line">
                <a:avLst/>
              </a:prstGeom>
              <a:ln w="44450">
                <a:gradFill flip="none" rotWithShape="1">
                  <a:gsLst>
                    <a:gs pos="0">
                      <a:srgbClr val="176F1F"/>
                    </a:gs>
                    <a:gs pos="13000">
                      <a:srgbClr val="00B050"/>
                    </a:gs>
                    <a:gs pos="28000">
                      <a:schemeClr val="accent3">
                        <a:lumMod val="60000"/>
                        <a:lumOff val="40000"/>
                      </a:schemeClr>
                    </a:gs>
                    <a:gs pos="42999">
                      <a:srgbClr val="176F1F"/>
                    </a:gs>
                    <a:gs pos="58000">
                      <a:schemeClr val="accent3">
                        <a:lumMod val="50000"/>
                      </a:schemeClr>
                    </a:gs>
                    <a:gs pos="72000">
                      <a:schemeClr val="accent3">
                        <a:lumMod val="50000"/>
                      </a:schemeClr>
                    </a:gs>
                    <a:gs pos="87000">
                      <a:srgbClr val="176F1F"/>
                    </a:gs>
                    <a:gs pos="100000">
                      <a:srgbClr val="108E4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endCxn id="12" idx="1"/>
              </p:cNvCxnSpPr>
              <p:nvPr/>
            </p:nvCxnSpPr>
            <p:spPr>
              <a:xfrm flipV="1">
                <a:off x="2209800" y="3919210"/>
                <a:ext cx="3810000" cy="2405390"/>
              </a:xfrm>
              <a:prstGeom prst="line">
                <a:avLst/>
              </a:prstGeom>
              <a:ln w="44450">
                <a:gradFill flip="none" rotWithShape="1">
                  <a:gsLst>
                    <a:gs pos="0">
                      <a:srgbClr val="FF0000"/>
                    </a:gs>
                    <a:gs pos="13000">
                      <a:srgbClr val="FC1C04"/>
                    </a:gs>
                    <a:gs pos="28000">
                      <a:srgbClr val="C4350E"/>
                    </a:gs>
                    <a:gs pos="42999">
                      <a:srgbClr val="FF7C80"/>
                    </a:gs>
                    <a:gs pos="58000">
                      <a:srgbClr val="A94A03"/>
                    </a:gs>
                    <a:gs pos="72000">
                      <a:srgbClr val="EC995A"/>
                    </a:gs>
                    <a:gs pos="87000">
                      <a:srgbClr val="F81902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209800" y="3429000"/>
                <a:ext cx="3810000" cy="2895600"/>
              </a:xfrm>
              <a:prstGeom prst="line">
                <a:avLst/>
              </a:prstGeom>
              <a:ln w="44450">
                <a:gradFill flip="none" rotWithShape="1">
                  <a:gsLst>
                    <a:gs pos="0">
                      <a:srgbClr val="E11FBC"/>
                    </a:gs>
                    <a:gs pos="13000">
                      <a:srgbClr val="EA16C2"/>
                    </a:gs>
                    <a:gs pos="28000">
                      <a:srgbClr val="7E0438"/>
                    </a:gs>
                    <a:gs pos="42999">
                      <a:srgbClr val="EB9DE7"/>
                    </a:gs>
                    <a:gs pos="58000">
                      <a:srgbClr val="8E1A70"/>
                    </a:gs>
                    <a:gs pos="72000">
                      <a:srgbClr val="CB35C4"/>
                    </a:gs>
                    <a:gs pos="87000">
                      <a:srgbClr val="F00AE0"/>
                    </a:gs>
                    <a:gs pos="100000">
                      <a:srgbClr val="E11FBC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981200" y="59436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A94A03"/>
                    </a:solidFill>
                  </a:rPr>
                  <a:t>P</a:t>
                </a:r>
                <a:endParaRPr lang="en-IN" sz="2800" b="1" dirty="0">
                  <a:solidFill>
                    <a:srgbClr val="A94A03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43600" y="3058180"/>
                <a:ext cx="22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A94A03"/>
                    </a:solidFill>
                  </a:rPr>
                  <a:t>D</a:t>
                </a:r>
                <a:endParaRPr lang="en-IN" sz="2800" b="1" dirty="0">
                  <a:solidFill>
                    <a:srgbClr val="A94A03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19800" y="3657600"/>
                <a:ext cx="22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A94A03"/>
                    </a:solidFill>
                  </a:rPr>
                  <a:t>B</a:t>
                </a:r>
                <a:endParaRPr lang="en-IN" sz="2800" b="1" dirty="0">
                  <a:solidFill>
                    <a:srgbClr val="A94A03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67400" y="60960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A94A03"/>
                    </a:solidFill>
                  </a:rPr>
                  <a:t>A</a:t>
                </a:r>
                <a:endParaRPr lang="en-IN" sz="2800" b="1" dirty="0">
                  <a:solidFill>
                    <a:srgbClr val="A94A03"/>
                  </a:solidFill>
                </a:endParaRPr>
              </a:p>
            </p:txBody>
          </p:sp>
          <p:sp>
            <p:nvSpPr>
              <p:cNvPr id="14" name="Arc 13"/>
              <p:cNvSpPr/>
              <p:nvPr/>
            </p:nvSpPr>
            <p:spPr>
              <a:xfrm rot="8537054" flipH="1">
                <a:off x="2325803" y="5877203"/>
                <a:ext cx="674408" cy="609600"/>
              </a:xfrm>
              <a:prstGeom prst="arc">
                <a:avLst>
                  <a:gd name="adj1" fmla="val 17657738"/>
                  <a:gd name="adj2" fmla="val 986398"/>
                </a:avLst>
              </a:prstGeom>
              <a:ln w="38100">
                <a:gradFill>
                  <a:gsLst>
                    <a:gs pos="0">
                      <a:schemeClr val="tx1"/>
                    </a:gs>
                    <a:gs pos="25000">
                      <a:srgbClr val="FF6633"/>
                    </a:gs>
                    <a:gs pos="50000">
                      <a:srgbClr val="7030A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048000" y="5981700"/>
                <a:ext cx="4667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" name="Straight Connector 15"/>
              <p:cNvCxnSpPr/>
              <p:nvPr/>
            </p:nvCxnSpPr>
            <p:spPr>
              <a:xfrm>
                <a:off x="6019800" y="3429000"/>
                <a:ext cx="0" cy="45720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 rot="8945148" flipH="1">
                <a:off x="2518941" y="5603070"/>
                <a:ext cx="1191029" cy="939517"/>
              </a:xfrm>
              <a:prstGeom prst="arc">
                <a:avLst>
                  <a:gd name="adj1" fmla="val 17590042"/>
                  <a:gd name="adj2" fmla="val 2598399"/>
                </a:avLst>
              </a:prstGeom>
              <a:ln w="38100">
                <a:gradFill>
                  <a:gsLst>
                    <a:gs pos="0">
                      <a:schemeClr val="tx1"/>
                    </a:gs>
                    <a:gs pos="25000">
                      <a:srgbClr val="FF6633"/>
                    </a:gs>
                    <a:gs pos="50000">
                      <a:srgbClr val="7030A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657600" y="5705475"/>
                <a:ext cx="49530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6" name="Straight Connector 5"/>
            <p:cNvCxnSpPr/>
            <p:nvPr/>
          </p:nvCxnSpPr>
          <p:spPr>
            <a:xfrm>
              <a:off x="4876800" y="3581400"/>
              <a:ext cx="3733800" cy="0"/>
            </a:xfrm>
            <a:prstGeom prst="line">
              <a:avLst/>
            </a:prstGeom>
            <a:ln w="4445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304800"/>
            <a:ext cx="2543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762000" y="10668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066800" y="4343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1066800"/>
            <a:ext cx="228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48600" y="2286000"/>
            <a:ext cx="69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1600200"/>
            <a:ext cx="2371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2133600"/>
            <a:ext cx="20383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3048000"/>
            <a:ext cx="1314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4038600"/>
            <a:ext cx="1676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5181600"/>
            <a:ext cx="2371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5334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00225" y="5867400"/>
            <a:ext cx="46005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0" y="838200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ight Arrow 38"/>
          <p:cNvSpPr/>
          <p:nvPr/>
        </p:nvSpPr>
        <p:spPr>
          <a:xfrm>
            <a:off x="1066800" y="53340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81950" y="2514600"/>
            <a:ext cx="0" cy="3276600"/>
          </a:xfrm>
          <a:prstGeom prst="line">
            <a:avLst/>
          </a:prstGeom>
          <a:ln w="269875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-1524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"/>
            <a:ext cx="997528" cy="342900"/>
          </a:xfrm>
          <a:prstGeom prst="rect">
            <a:avLst/>
          </a:prstGeom>
          <a:ln w="88900" cap="sq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14" descr="F:\gif\tumbl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3350" y="1676400"/>
            <a:ext cx="781050" cy="78105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flipV="1">
            <a:off x="5924550" y="5715000"/>
            <a:ext cx="2057400" cy="76200"/>
          </a:xfrm>
          <a:prstGeom prst="line">
            <a:avLst/>
          </a:prstGeom>
          <a:ln w="139700"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09950" y="5791200"/>
            <a:ext cx="2590800" cy="76200"/>
          </a:xfrm>
          <a:prstGeom prst="line">
            <a:avLst/>
          </a:prstGeom>
          <a:ln w="139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001">
                  <a:schemeClr val="tx1"/>
                </a:gs>
                <a:gs pos="32001">
                  <a:schemeClr val="tx1">
                    <a:lumMod val="75000"/>
                    <a:lumOff val="25000"/>
                  </a:schemeClr>
                </a:gs>
                <a:gs pos="47000">
                  <a:schemeClr val="bg2">
                    <a:lumMod val="10000"/>
                  </a:schemeClr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86150" y="2514600"/>
            <a:ext cx="4419600" cy="3276600"/>
          </a:xfrm>
          <a:prstGeom prst="line">
            <a:avLst/>
          </a:prstGeom>
          <a:ln w="381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000750" y="2514600"/>
            <a:ext cx="1905000" cy="3200400"/>
          </a:xfrm>
          <a:prstGeom prst="line">
            <a:avLst/>
          </a:prstGeom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7200" y="2362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IN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58150" y="5481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IN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912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IN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05150" y="5862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IN" sz="2400" b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6019800"/>
            <a:ext cx="2143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95750" y="5334000"/>
            <a:ext cx="466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81750" y="5257800"/>
            <a:ext cx="485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rc 31"/>
          <p:cNvSpPr/>
          <p:nvPr/>
        </p:nvSpPr>
        <p:spPr>
          <a:xfrm rot="8537054" flipH="1">
            <a:off x="3449752" y="5400398"/>
            <a:ext cx="674408" cy="609600"/>
          </a:xfrm>
          <a:prstGeom prst="arc">
            <a:avLst>
              <a:gd name="adj1" fmla="val 17657738"/>
              <a:gd name="adj2" fmla="val 986398"/>
            </a:avLst>
          </a:prstGeom>
          <a:ln w="38100">
            <a:gradFill>
              <a:gsLst>
                <a:gs pos="0">
                  <a:schemeClr val="tx1"/>
                </a:gs>
                <a:gs pos="25000">
                  <a:srgbClr val="FF6633"/>
                </a:gs>
                <a:gs pos="50000">
                  <a:srgbClr val="7030A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8537054" flipH="1">
            <a:off x="5735753" y="5267603"/>
            <a:ext cx="674408" cy="609600"/>
          </a:xfrm>
          <a:prstGeom prst="arc">
            <a:avLst>
              <a:gd name="adj1" fmla="val 17657738"/>
              <a:gd name="adj2" fmla="val 986398"/>
            </a:avLst>
          </a:prstGeom>
          <a:ln w="38100">
            <a:gradFill>
              <a:gsLst>
                <a:gs pos="0">
                  <a:schemeClr val="tx1"/>
                </a:gs>
                <a:gs pos="25000">
                  <a:srgbClr val="FF6633"/>
                </a:gs>
                <a:gs pos="50000">
                  <a:srgbClr val="7030A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1981200"/>
            <a:ext cx="502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1905000"/>
            <a:ext cx="561975" cy="400050"/>
          </a:xfrm>
          <a:prstGeom prst="rect">
            <a:avLst/>
          </a:prstGeom>
          <a:ln w="88900" cap="sq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2590800"/>
            <a:ext cx="169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>
          <a:xfrm>
            <a:off x="-1905000" y="6019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3124200"/>
            <a:ext cx="4448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886200"/>
            <a:ext cx="381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4419600"/>
            <a:ext cx="3886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001000" y="2667000"/>
            <a:ext cx="666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0" y="5791200"/>
            <a:ext cx="1866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0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4.07407E-6 C 0.02726 0.01366 0.05469 0.02732 0.06737 0.03449 C 0.08004 0.04167 0.07795 0.0426 0.07587 0.04375 " pathEditMode="relative" ptsTypes="a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8" descr="F:\gif images\__ENT6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5" y="609600"/>
            <a:ext cx="771525" cy="771525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5486400"/>
            <a:ext cx="2722789" cy="7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22521" y="4334782"/>
            <a:ext cx="2130879" cy="61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2989489"/>
            <a:ext cx="2051958" cy="59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1836057"/>
            <a:ext cx="2170340" cy="52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762000"/>
            <a:ext cx="1959883" cy="52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4574723"/>
            <a:ext cx="2012495" cy="53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28825" y="3256643"/>
            <a:ext cx="19335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1905000"/>
            <a:ext cx="192042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F:\gif images\__ENT6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71525" cy="771525"/>
          </a:xfrm>
          <a:prstGeom prst="rect">
            <a:avLst/>
          </a:prstGeom>
          <a:noFill/>
        </p:spPr>
      </p:pic>
      <p:pic>
        <p:nvPicPr>
          <p:cNvPr id="15" name="Picture 8" descr="F:\gif images\__ENT6.gi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0"/>
            <a:ext cx="771525" cy="771525"/>
          </a:xfrm>
          <a:prstGeom prst="rect">
            <a:avLst/>
          </a:prstGeom>
          <a:noFill/>
        </p:spPr>
      </p:pic>
      <p:pic>
        <p:nvPicPr>
          <p:cNvPr id="16" name="Picture 8" descr="F:\gif images\__ENT6.gif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95800"/>
            <a:ext cx="771525" cy="771525"/>
          </a:xfrm>
          <a:prstGeom prst="rect">
            <a:avLst/>
          </a:prstGeom>
          <a:noFill/>
        </p:spPr>
      </p:pic>
      <p:pic>
        <p:nvPicPr>
          <p:cNvPr id="17" name="Picture 8" descr="F:\gif images\__ENT6.gif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771525" cy="771525"/>
          </a:xfrm>
          <a:prstGeom prst="rect">
            <a:avLst/>
          </a:prstGeom>
          <a:noFill/>
        </p:spPr>
      </p:pic>
      <p:pic>
        <p:nvPicPr>
          <p:cNvPr id="18" name="Picture 8" descr="F:\gif images\__ENT6.gi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771525" cy="771525"/>
          </a:xfrm>
          <a:prstGeom prst="rect">
            <a:avLst/>
          </a:prstGeom>
          <a:noFill/>
        </p:spPr>
      </p:pic>
      <p:pic>
        <p:nvPicPr>
          <p:cNvPr id="19" name="Picture 8" descr="F:\gif images\__ENT6.gif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771525" cy="771525"/>
          </a:xfrm>
          <a:prstGeom prst="rect">
            <a:avLst/>
          </a:prstGeom>
          <a:noFill/>
        </p:spPr>
      </p:pic>
      <p:pic>
        <p:nvPicPr>
          <p:cNvPr id="20" name="Picture 8" descr="F:\gif images\__ENT6.gif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19600"/>
            <a:ext cx="771525" cy="771525"/>
          </a:xfrm>
          <a:prstGeom prst="rect">
            <a:avLst/>
          </a:prstGeom>
          <a:noFill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609600"/>
            <a:ext cx="136885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F:\gif images\__ENT6.gif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334000"/>
            <a:ext cx="923925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4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038600" y="1828800"/>
            <a:ext cx="5314950" cy="4162425"/>
            <a:chOff x="3181350" y="2133600"/>
            <a:chExt cx="5314950" cy="4162425"/>
          </a:xfrm>
        </p:grpSpPr>
        <p:grpSp>
          <p:nvGrpSpPr>
            <p:cNvPr id="19" name="Group 18"/>
            <p:cNvGrpSpPr/>
            <p:nvPr/>
          </p:nvGrpSpPr>
          <p:grpSpPr>
            <a:xfrm>
              <a:off x="3181350" y="2133600"/>
              <a:ext cx="5314950" cy="4162425"/>
              <a:chOff x="3181350" y="2133600"/>
              <a:chExt cx="5314950" cy="4162425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7905750" y="2514600"/>
                <a:ext cx="0" cy="3276600"/>
              </a:xfrm>
              <a:prstGeom prst="line">
                <a:avLst/>
              </a:prstGeom>
              <a:ln w="57150"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V="1">
                <a:off x="5924550" y="5715000"/>
                <a:ext cx="1981200" cy="76200"/>
              </a:xfrm>
              <a:prstGeom prst="line">
                <a:avLst/>
              </a:prstGeom>
              <a:ln w="79375"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3486150" y="5791200"/>
                <a:ext cx="2514600" cy="7620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7001">
                      <a:schemeClr val="tx1"/>
                    </a:gs>
                    <a:gs pos="32001">
                      <a:schemeClr val="tx1">
                        <a:lumMod val="75000"/>
                        <a:lumOff val="25000"/>
                      </a:schemeClr>
                    </a:gs>
                    <a:gs pos="47000">
                      <a:schemeClr val="bg2">
                        <a:lumMod val="10000"/>
                      </a:schemeClr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0" idx="0"/>
              </p:cNvCxnSpPr>
              <p:nvPr/>
            </p:nvCxnSpPr>
            <p:spPr>
              <a:xfrm flipV="1">
                <a:off x="5981700" y="2514600"/>
                <a:ext cx="1924050" cy="3276600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753350" y="21336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A</a:t>
                </a:r>
                <a:endParaRPr lang="en-IN" sz="2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905750" y="563433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B</a:t>
                </a:r>
                <a:endParaRPr lang="en-IN" sz="2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91200" y="57912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IN" sz="2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81350" y="57150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</a:t>
                </a:r>
                <a:endParaRPr lang="en-IN" sz="2400" b="1" dirty="0"/>
              </a:p>
            </p:txBody>
          </p:sp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505200" y="6019800"/>
                <a:ext cx="21431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095750" y="5334000"/>
                <a:ext cx="466725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381750" y="5257800"/>
                <a:ext cx="48577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Arc 14"/>
              <p:cNvSpPr/>
              <p:nvPr/>
            </p:nvSpPr>
            <p:spPr>
              <a:xfrm rot="8537054" flipH="1">
                <a:off x="3449752" y="5400398"/>
                <a:ext cx="674408" cy="609600"/>
              </a:xfrm>
              <a:prstGeom prst="arc">
                <a:avLst>
                  <a:gd name="adj1" fmla="val 17657738"/>
                  <a:gd name="adj2" fmla="val 986398"/>
                </a:avLst>
              </a:prstGeom>
              <a:ln w="38100">
                <a:gradFill>
                  <a:gsLst>
                    <a:gs pos="0">
                      <a:schemeClr val="tx1"/>
                    </a:gs>
                    <a:gs pos="25000">
                      <a:srgbClr val="FF6633"/>
                    </a:gs>
                    <a:gs pos="50000">
                      <a:srgbClr val="7030A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8537054" flipH="1">
                <a:off x="5735753" y="5267603"/>
                <a:ext cx="674408" cy="609600"/>
              </a:xfrm>
              <a:prstGeom prst="arc">
                <a:avLst>
                  <a:gd name="adj1" fmla="val 17657738"/>
                  <a:gd name="adj2" fmla="val 986398"/>
                </a:avLst>
              </a:prstGeom>
              <a:ln w="38100">
                <a:gradFill>
                  <a:gsLst>
                    <a:gs pos="0">
                      <a:schemeClr val="tx1"/>
                    </a:gs>
                    <a:gs pos="25000">
                      <a:srgbClr val="FF6633"/>
                    </a:gs>
                    <a:gs pos="50000">
                      <a:srgbClr val="7030A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829550" y="2667000"/>
                <a:ext cx="666750" cy="282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096000" y="5791200"/>
                <a:ext cx="18669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0" name="Straight Connector 19"/>
            <p:cNvCxnSpPr/>
            <p:nvPr/>
          </p:nvCxnSpPr>
          <p:spPr>
            <a:xfrm flipH="1">
              <a:off x="3486150" y="2514600"/>
              <a:ext cx="4419600" cy="3352800"/>
            </a:xfrm>
            <a:prstGeom prst="line">
              <a:avLst/>
            </a:prstGeom>
            <a:ln w="3810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0"/>
            <a:ext cx="1314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495300"/>
            <a:ext cx="2019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495300"/>
            <a:ext cx="1304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1390650"/>
            <a:ext cx="13906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1905000"/>
            <a:ext cx="2066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1828800"/>
            <a:ext cx="2000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ight Arrow 48"/>
          <p:cNvSpPr/>
          <p:nvPr/>
        </p:nvSpPr>
        <p:spPr>
          <a:xfrm>
            <a:off x="2971800" y="8001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239000" y="723900"/>
            <a:ext cx="1905000" cy="428625"/>
            <a:chOff x="6172200" y="685800"/>
            <a:chExt cx="2085975" cy="4286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7772400" y="685800"/>
              <a:ext cx="4857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" name="Straight Connector 50"/>
            <p:cNvCxnSpPr/>
            <p:nvPr/>
          </p:nvCxnSpPr>
          <p:spPr>
            <a:xfrm>
              <a:off x="6172200" y="914400"/>
              <a:ext cx="1447800" cy="0"/>
            </a:xfrm>
            <a:prstGeom prst="line">
              <a:avLst/>
            </a:prstGeom>
            <a:ln w="412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ight Arrow 52"/>
          <p:cNvSpPr/>
          <p:nvPr/>
        </p:nvSpPr>
        <p:spPr>
          <a:xfrm>
            <a:off x="2971800" y="21336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400800" y="2362200"/>
            <a:ext cx="1600200" cy="419100"/>
            <a:chOff x="6477000" y="1981200"/>
            <a:chExt cx="1600200" cy="419100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7677150" y="1981200"/>
              <a:ext cx="4000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4" name="Straight Connector 53"/>
            <p:cNvCxnSpPr/>
            <p:nvPr/>
          </p:nvCxnSpPr>
          <p:spPr>
            <a:xfrm>
              <a:off x="6477000" y="2286000"/>
              <a:ext cx="990600" cy="0"/>
            </a:xfrm>
            <a:prstGeom prst="line">
              <a:avLst/>
            </a:prstGeom>
            <a:ln w="412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581400"/>
            <a:ext cx="2457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4343400"/>
            <a:ext cx="1609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ight Arrow 59"/>
          <p:cNvSpPr/>
          <p:nvPr/>
        </p:nvSpPr>
        <p:spPr>
          <a:xfrm>
            <a:off x="990600" y="45720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4953000"/>
            <a:ext cx="1009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ight Arrow 61"/>
          <p:cNvSpPr/>
          <p:nvPr/>
        </p:nvSpPr>
        <p:spPr>
          <a:xfrm>
            <a:off x="990600" y="5105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5410200"/>
            <a:ext cx="952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5334000"/>
            <a:ext cx="1485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5943600"/>
            <a:ext cx="4467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48400" y="1828800"/>
            <a:ext cx="2190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647700"/>
            <a:ext cx="1352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ight Arrow 68"/>
          <p:cNvSpPr/>
          <p:nvPr/>
        </p:nvSpPr>
        <p:spPr>
          <a:xfrm>
            <a:off x="5029200" y="8001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5638800" y="2057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28956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9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7624"/>
            <a:ext cx="1524000" cy="523875"/>
          </a:xfrm>
          <a:prstGeom prst="rect">
            <a:avLst/>
          </a:prstGeom>
          <a:ln w="88900" cap="sq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8650" y="533400"/>
            <a:ext cx="8515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6" descr="http://th305.photobucket.com/albums/nn211/marlene58/feestdagen/home/th_animated_house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133600"/>
            <a:ext cx="2819400" cy="4067175"/>
          </a:xfrm>
          <a:prstGeom prst="rect">
            <a:avLst/>
          </a:prstGeom>
          <a:noFill/>
        </p:spPr>
      </p:pic>
      <p:pic>
        <p:nvPicPr>
          <p:cNvPr id="35" name="Picture 4" descr="gray and pink two story house animated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733800"/>
            <a:ext cx="1981200" cy="2352677"/>
          </a:xfrm>
          <a:prstGeom prst="rect">
            <a:avLst/>
          </a:prstGeom>
          <a:noFill/>
        </p:spPr>
      </p:pic>
      <p:cxnSp>
        <p:nvCxnSpPr>
          <p:cNvPr id="37" name="Straight Connector 36"/>
          <p:cNvCxnSpPr/>
          <p:nvPr/>
        </p:nvCxnSpPr>
        <p:spPr>
          <a:xfrm flipH="1" flipV="1">
            <a:off x="7772400" y="2133600"/>
            <a:ext cx="76200" cy="3962400"/>
          </a:xfrm>
          <a:prstGeom prst="line">
            <a:avLst/>
          </a:prstGeom>
          <a:ln w="63500">
            <a:gradFill>
              <a:gsLst>
                <a:gs pos="0">
                  <a:srgbClr val="FFFF00"/>
                </a:gs>
                <a:gs pos="13000">
                  <a:srgbClr val="FFC000"/>
                </a:gs>
                <a:gs pos="28000">
                  <a:srgbClr val="66FF66"/>
                </a:gs>
                <a:gs pos="42999">
                  <a:srgbClr val="FFFF00"/>
                </a:gs>
                <a:gs pos="58000">
                  <a:srgbClr val="CCFF33"/>
                </a:gs>
                <a:gs pos="72000">
                  <a:srgbClr val="FFFF00"/>
                </a:gs>
                <a:gs pos="87000">
                  <a:srgbClr val="92D05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495800" y="4419600"/>
            <a:ext cx="0" cy="1676400"/>
          </a:xfrm>
          <a:prstGeom prst="line">
            <a:avLst/>
          </a:prstGeom>
          <a:ln w="63500">
            <a:gradFill>
              <a:gsLst>
                <a:gs pos="0">
                  <a:srgbClr val="E11FBC"/>
                </a:gs>
                <a:gs pos="13000">
                  <a:srgbClr val="FF0000"/>
                </a:gs>
                <a:gs pos="28000">
                  <a:srgbClr val="E11FBC"/>
                </a:gs>
                <a:gs pos="42999">
                  <a:srgbClr val="FF0000"/>
                </a:gs>
                <a:gs pos="58000">
                  <a:srgbClr val="E11FBC"/>
                </a:gs>
                <a:gs pos="72000">
                  <a:srgbClr val="FF0000"/>
                </a:gs>
                <a:gs pos="87000">
                  <a:srgbClr val="E11FBC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495800" y="6096000"/>
            <a:ext cx="33528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08E43"/>
                </a:gs>
                <a:gs pos="50000">
                  <a:srgbClr val="176F1F"/>
                </a:gs>
                <a:gs pos="100000">
                  <a:srgbClr val="66FF66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848600" y="18389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11FBC"/>
                </a:solidFill>
              </a:rPr>
              <a:t>P</a:t>
            </a:r>
            <a:endParaRPr lang="en-IN" sz="2800" b="1" dirty="0">
              <a:solidFill>
                <a:srgbClr val="E11FB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67200" y="6019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11FBC"/>
                </a:solidFill>
              </a:rPr>
              <a:t>A</a:t>
            </a:r>
            <a:endParaRPr lang="en-IN" sz="2800" b="1" dirty="0">
              <a:solidFill>
                <a:srgbClr val="E11FBC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91000" y="3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11FBC"/>
                </a:solidFill>
              </a:rPr>
              <a:t>B</a:t>
            </a:r>
            <a:endParaRPr lang="en-IN" sz="2800" b="1" dirty="0">
              <a:solidFill>
                <a:srgbClr val="E11FBC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724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11FBC"/>
                </a:solidFill>
              </a:rPr>
              <a:t>C</a:t>
            </a:r>
            <a:endParaRPr lang="en-IN" sz="2800" b="1" dirty="0">
              <a:solidFill>
                <a:srgbClr val="E11FBC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2514600"/>
            <a:ext cx="5095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3276600"/>
            <a:ext cx="5191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057400"/>
            <a:ext cx="561975" cy="400050"/>
          </a:xfrm>
          <a:prstGeom prst="rect">
            <a:avLst/>
          </a:prstGeom>
          <a:ln w="88900" cap="sq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" y="4038600"/>
            <a:ext cx="3352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4267200"/>
            <a:ext cx="552450" cy="189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3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76600" y="1838980"/>
            <a:ext cx="5867400" cy="4704040"/>
            <a:chOff x="3276600" y="1838980"/>
            <a:chExt cx="5867400" cy="4704040"/>
          </a:xfrm>
        </p:grpSpPr>
        <p:grpSp>
          <p:nvGrpSpPr>
            <p:cNvPr id="25" name="Group 24"/>
            <p:cNvGrpSpPr/>
            <p:nvPr/>
          </p:nvGrpSpPr>
          <p:grpSpPr>
            <a:xfrm>
              <a:off x="3276600" y="1838980"/>
              <a:ext cx="5867400" cy="4704040"/>
              <a:chOff x="3276600" y="1838980"/>
              <a:chExt cx="5867400" cy="470404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276600" y="1838980"/>
                <a:ext cx="5867400" cy="4704040"/>
                <a:chOff x="3276600" y="1838980"/>
                <a:chExt cx="5867400" cy="4704040"/>
              </a:xfrm>
            </p:grpSpPr>
            <p:pic>
              <p:nvPicPr>
                <p:cNvPr id="4" name="Picture 36" descr="http://th305.photobucket.com/albums/nn211/marlene58/feestdagen/home/th_animated_house.gif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324600" y="2133600"/>
                  <a:ext cx="2819400" cy="40671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" name="Picture 4" descr="gray and pink two story house animated gif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76600" y="3733800"/>
                  <a:ext cx="1981200" cy="2352677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4495800" y="6096000"/>
                  <a:ext cx="3352800" cy="0"/>
                </a:xfrm>
                <a:prstGeom prst="line">
                  <a:avLst/>
                </a:prstGeom>
                <a:ln w="63500">
                  <a:gradFill flip="none" rotWithShape="1">
                    <a:gsLst>
                      <a:gs pos="0">
                        <a:srgbClr val="108E43"/>
                      </a:gs>
                      <a:gs pos="50000">
                        <a:srgbClr val="176F1F"/>
                      </a:gs>
                      <a:gs pos="100000">
                        <a:srgbClr val="66FF66"/>
                      </a:gs>
                    </a:gsLst>
                    <a:lin ang="0" scaled="0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7848600" y="1838980"/>
                  <a:ext cx="533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E11FBC"/>
                      </a:solidFill>
                    </a:rPr>
                    <a:t>P</a:t>
                  </a:r>
                  <a:endParaRPr lang="en-IN" sz="2800" b="1" dirty="0">
                    <a:solidFill>
                      <a:srgbClr val="E11FBC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267200" y="6019800"/>
                  <a:ext cx="30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E11FBC"/>
                      </a:solidFill>
                    </a:rPr>
                    <a:t>A</a:t>
                  </a:r>
                  <a:endParaRPr lang="en-IN" sz="2800" b="1" dirty="0">
                    <a:solidFill>
                      <a:srgbClr val="E11FBC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191000" y="397258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E11FBC"/>
                      </a:solidFill>
                    </a:rPr>
                    <a:t>B</a:t>
                  </a:r>
                  <a:endParaRPr lang="en-IN" sz="2800" b="1" dirty="0">
                    <a:solidFill>
                      <a:srgbClr val="E11FBC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772400" y="5943600"/>
                  <a:ext cx="533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E11FBC"/>
                      </a:solidFill>
                    </a:rPr>
                    <a:t>C</a:t>
                  </a:r>
                  <a:endParaRPr lang="en-IN" sz="2800" b="1" dirty="0">
                    <a:solidFill>
                      <a:srgbClr val="E11FBC"/>
                    </a:solidFill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flipV="1">
                <a:off x="4495800" y="4419600"/>
                <a:ext cx="0" cy="1676400"/>
              </a:xfrm>
              <a:prstGeom prst="line">
                <a:avLst/>
              </a:prstGeom>
              <a:ln w="63500">
                <a:gradFill>
                  <a:gsLst>
                    <a:gs pos="0">
                      <a:srgbClr val="E11FBC"/>
                    </a:gs>
                    <a:gs pos="13000">
                      <a:srgbClr val="FF0000"/>
                    </a:gs>
                    <a:gs pos="28000">
                      <a:srgbClr val="E11FBC"/>
                    </a:gs>
                    <a:gs pos="42999">
                      <a:srgbClr val="FF0000"/>
                    </a:gs>
                    <a:gs pos="58000">
                      <a:srgbClr val="E11FBC"/>
                    </a:gs>
                    <a:gs pos="72000">
                      <a:srgbClr val="FF0000"/>
                    </a:gs>
                    <a:gs pos="87000">
                      <a:srgbClr val="E11FBC"/>
                    </a:gs>
                    <a:gs pos="100000">
                      <a:srgbClr val="FF0000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flipH="1" flipV="1">
              <a:off x="7772400" y="2133600"/>
              <a:ext cx="76200" cy="3962400"/>
            </a:xfrm>
            <a:prstGeom prst="line">
              <a:avLst/>
            </a:prstGeom>
            <a:ln w="63500">
              <a:gradFill>
                <a:gsLst>
                  <a:gs pos="0">
                    <a:srgbClr val="FFFF00"/>
                  </a:gs>
                  <a:gs pos="13000">
                    <a:srgbClr val="FFC000"/>
                  </a:gs>
                  <a:gs pos="28000">
                    <a:srgbClr val="66FF66"/>
                  </a:gs>
                  <a:gs pos="42999">
                    <a:srgbClr val="FFFF00"/>
                  </a:gs>
                  <a:gs pos="58000">
                    <a:srgbClr val="CCFF33"/>
                  </a:gs>
                  <a:gs pos="72000">
                    <a:srgbClr val="FFFF00"/>
                  </a:gs>
                  <a:gs pos="87000">
                    <a:srgbClr val="92D050"/>
                  </a:gs>
                  <a:gs pos="100000">
                    <a:srgbClr val="FFFF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4" idx="0"/>
          </p:cNvCxnSpPr>
          <p:nvPr/>
        </p:nvCxnSpPr>
        <p:spPr>
          <a:xfrm flipH="1">
            <a:off x="4495800" y="2133600"/>
            <a:ext cx="3238500" cy="38862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57600" y="2133600"/>
            <a:ext cx="41148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0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1905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11FBC"/>
                </a:solidFill>
              </a:rPr>
              <a:t>Q</a:t>
            </a:r>
            <a:endParaRPr lang="en-IN" sz="2800" b="1" dirty="0">
              <a:solidFill>
                <a:srgbClr val="E11FB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4419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11FBC"/>
                </a:solidFill>
              </a:rPr>
              <a:t>D</a:t>
            </a:r>
            <a:endParaRPr lang="en-IN" sz="2800" b="1" dirty="0">
              <a:solidFill>
                <a:srgbClr val="E11FBC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495800" y="4419600"/>
            <a:ext cx="33528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95800" y="2133600"/>
            <a:ext cx="3238500" cy="228600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14525912">
            <a:off x="6526610" y="1906232"/>
            <a:ext cx="942570" cy="988135"/>
          </a:xfrm>
          <a:prstGeom prst="arc">
            <a:avLst>
              <a:gd name="adj1" fmla="val 14261940"/>
              <a:gd name="adj2" fmla="val 19974109"/>
            </a:avLst>
          </a:prstGeom>
          <a:ln w="41275">
            <a:solidFill>
              <a:srgbClr val="FC1C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2362200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rc 19"/>
          <p:cNvSpPr/>
          <p:nvPr/>
        </p:nvSpPr>
        <p:spPr>
          <a:xfrm rot="14525912">
            <a:off x="7031662" y="1953622"/>
            <a:ext cx="774437" cy="817154"/>
          </a:xfrm>
          <a:prstGeom prst="arc">
            <a:avLst>
              <a:gd name="adj1" fmla="val 13718080"/>
              <a:gd name="adj2" fmla="val 19871325"/>
            </a:avLst>
          </a:prstGeom>
          <a:ln w="41275">
            <a:solidFill>
              <a:srgbClr val="E11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19925" y="2209800"/>
            <a:ext cx="52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381000"/>
            <a:ext cx="81819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1219200"/>
            <a:ext cx="5581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362200"/>
            <a:ext cx="356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rc 29"/>
          <p:cNvSpPr/>
          <p:nvPr/>
        </p:nvSpPr>
        <p:spPr>
          <a:xfrm rot="3188414">
            <a:off x="4321526" y="3836981"/>
            <a:ext cx="942570" cy="988135"/>
          </a:xfrm>
          <a:prstGeom prst="arc">
            <a:avLst>
              <a:gd name="adj1" fmla="val 15354365"/>
              <a:gd name="adj2" fmla="val 18898004"/>
            </a:avLst>
          </a:prstGeom>
          <a:ln w="41275">
            <a:solidFill>
              <a:srgbClr val="FC1C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0" y="3886200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5486400"/>
            <a:ext cx="52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rc 32"/>
          <p:cNvSpPr/>
          <p:nvPr/>
        </p:nvSpPr>
        <p:spPr>
          <a:xfrm rot="3636514">
            <a:off x="4349806" y="5463320"/>
            <a:ext cx="774437" cy="817154"/>
          </a:xfrm>
          <a:prstGeom prst="arc">
            <a:avLst>
              <a:gd name="adj1" fmla="val 13718080"/>
              <a:gd name="adj2" fmla="val 19871325"/>
            </a:avLst>
          </a:prstGeom>
          <a:ln w="41275">
            <a:solidFill>
              <a:srgbClr val="E11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3048000"/>
            <a:ext cx="5095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4343400"/>
            <a:ext cx="552450" cy="189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 animBg="1"/>
      <p:bldP spid="20" grpId="0" animBg="1"/>
      <p:bldP spid="30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304800"/>
            <a:ext cx="2524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4267200" y="1087160"/>
            <a:ext cx="5105400" cy="4704040"/>
            <a:chOff x="3276600" y="1838980"/>
            <a:chExt cx="5105400" cy="4704040"/>
          </a:xfrm>
        </p:grpSpPr>
        <p:grpSp>
          <p:nvGrpSpPr>
            <p:cNvPr id="41" name="Group 40"/>
            <p:cNvGrpSpPr/>
            <p:nvPr/>
          </p:nvGrpSpPr>
          <p:grpSpPr>
            <a:xfrm>
              <a:off x="3276600" y="1838980"/>
              <a:ext cx="5105400" cy="4704040"/>
              <a:chOff x="3276600" y="1838980"/>
              <a:chExt cx="5105400" cy="4704040"/>
            </a:xfrm>
          </p:grpSpPr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5943600" y="2362200"/>
                <a:ext cx="485775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3276600" y="1838980"/>
                <a:ext cx="5105400" cy="4704040"/>
                <a:chOff x="3276600" y="1838980"/>
                <a:chExt cx="5105400" cy="4704040"/>
              </a:xfrm>
            </p:grpSpPr>
            <p:sp>
              <p:nvSpPr>
                <p:cNvPr id="21" name="Arc 20"/>
                <p:cNvSpPr/>
                <p:nvPr/>
              </p:nvSpPr>
              <p:spPr>
                <a:xfrm rot="14525912">
                  <a:off x="6526610" y="1906232"/>
                  <a:ext cx="942570" cy="988135"/>
                </a:xfrm>
                <a:prstGeom prst="arc">
                  <a:avLst>
                    <a:gd name="adj1" fmla="val 14261940"/>
                    <a:gd name="adj2" fmla="val 19974109"/>
                  </a:avLst>
                </a:prstGeom>
                <a:ln w="41275">
                  <a:solidFill>
                    <a:srgbClr val="FC1C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3276600" y="1838980"/>
                  <a:ext cx="5105400" cy="4704040"/>
                  <a:chOff x="3276600" y="1838980"/>
                  <a:chExt cx="5105400" cy="4704040"/>
                </a:xfrm>
              </p:grpSpPr>
              <p:pic>
                <p:nvPicPr>
                  <p:cNvPr id="2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bright="-4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14925" y="5486400"/>
                    <a:ext cx="523875" cy="381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" name="Arc 27"/>
                  <p:cNvSpPr/>
                  <p:nvPr/>
                </p:nvSpPr>
                <p:spPr>
                  <a:xfrm rot="3636514">
                    <a:off x="4349806" y="5463320"/>
                    <a:ext cx="774437" cy="817154"/>
                  </a:xfrm>
                  <a:prstGeom prst="arc">
                    <a:avLst>
                      <a:gd name="adj1" fmla="val 13718080"/>
                      <a:gd name="adj2" fmla="val 19871325"/>
                    </a:avLst>
                  </a:prstGeom>
                  <a:ln w="41275">
                    <a:solidFill>
                      <a:srgbClr val="E11FB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3276600" y="1838980"/>
                    <a:ext cx="5105400" cy="4704040"/>
                    <a:chOff x="3276600" y="1838980"/>
                    <a:chExt cx="5105400" cy="4704040"/>
                  </a:xfrm>
                </p:grpSpPr>
                <p:sp>
                  <p:nvSpPr>
                    <p:cNvPr id="25" name="Arc 24"/>
                    <p:cNvSpPr/>
                    <p:nvPr/>
                  </p:nvSpPr>
                  <p:spPr>
                    <a:xfrm rot="3188414">
                      <a:off x="4321526" y="3836981"/>
                      <a:ext cx="942570" cy="988135"/>
                    </a:xfrm>
                    <a:prstGeom prst="arc">
                      <a:avLst>
                        <a:gd name="adj1" fmla="val 15354365"/>
                        <a:gd name="adj2" fmla="val 18898004"/>
                      </a:avLst>
                    </a:prstGeom>
                    <a:ln w="41275">
                      <a:solidFill>
                        <a:srgbClr val="FC1C0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pic>
                  <p:nvPicPr>
                    <p:cNvPr id="26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 bright="-4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34000" y="3886200"/>
                      <a:ext cx="485775" cy="4286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276600" y="1838980"/>
                      <a:ext cx="5105400" cy="4704040"/>
                      <a:chOff x="3276600" y="1838980"/>
                      <a:chExt cx="5105400" cy="4704040"/>
                    </a:xfrm>
                  </p:grpSpPr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H="1">
                        <a:off x="4495800" y="2133600"/>
                        <a:ext cx="3238500" cy="2286000"/>
                      </a:xfrm>
                      <a:prstGeom prst="line">
                        <a:avLst/>
                      </a:prstGeom>
                      <a:ln w="63500">
                        <a:gradFill flip="none" rotWithShape="1"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0" scaled="0"/>
                          <a:tileRect/>
                        </a:gra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3276600" y="1838980"/>
                        <a:ext cx="5105400" cy="4704040"/>
                        <a:chOff x="3276600" y="1838980"/>
                        <a:chExt cx="5105400" cy="4704040"/>
                      </a:xfrm>
                    </p:grpSpPr>
                    <p:grpSp>
                      <p:nvGrpSpPr>
                        <p:cNvPr id="5" name="Group 4"/>
                        <p:cNvGrpSpPr/>
                        <p:nvPr/>
                      </p:nvGrpSpPr>
                      <p:grpSpPr>
                        <a:xfrm>
                          <a:off x="4191000" y="1838980"/>
                          <a:ext cx="4191000" cy="4704040"/>
                          <a:chOff x="4191000" y="1838980"/>
                          <a:chExt cx="4191000" cy="4704040"/>
                        </a:xfrm>
                      </p:grpSpPr>
                      <p:grpSp>
                        <p:nvGrpSpPr>
                          <p:cNvPr id="6" name="Group 24"/>
                          <p:cNvGrpSpPr/>
                          <p:nvPr/>
                        </p:nvGrpSpPr>
                        <p:grpSpPr>
                          <a:xfrm>
                            <a:off x="4191000" y="1838980"/>
                            <a:ext cx="4191000" cy="4704040"/>
                            <a:chOff x="4191000" y="1838980"/>
                            <a:chExt cx="4191000" cy="4704040"/>
                          </a:xfrm>
                        </p:grpSpPr>
                        <p:grpSp>
                          <p:nvGrpSpPr>
                            <p:cNvPr id="8" name="Group 21"/>
                            <p:cNvGrpSpPr/>
                            <p:nvPr/>
                          </p:nvGrpSpPr>
                          <p:grpSpPr>
                            <a:xfrm>
                              <a:off x="4191000" y="1838980"/>
                              <a:ext cx="4191000" cy="4704040"/>
                              <a:chOff x="4191000" y="1838980"/>
                              <a:chExt cx="4191000" cy="4704040"/>
                            </a:xfrm>
                          </p:grpSpPr>
                          <p:cxnSp>
                            <p:nvCxnSpPr>
                              <p:cNvPr id="12" name="Straight Connector 11"/>
                              <p:cNvCxnSpPr/>
                              <p:nvPr/>
                            </p:nvCxnSpPr>
                            <p:spPr>
                              <a:xfrm flipH="1">
                                <a:off x="4495800" y="6096000"/>
                                <a:ext cx="3352800" cy="0"/>
                              </a:xfrm>
                              <a:prstGeom prst="line">
                                <a:avLst/>
                              </a:prstGeom>
                              <a:ln w="63500">
                                <a:gradFill flip="none" rotWithShape="1">
                                  <a:gsLst>
                                    <a:gs pos="0">
                                      <a:srgbClr val="108E43"/>
                                    </a:gs>
                                    <a:gs pos="50000">
                                      <a:srgbClr val="176F1F"/>
                                    </a:gs>
                                    <a:gs pos="100000">
                                      <a:srgbClr val="66FF66"/>
                                    </a:gs>
                                  </a:gsLst>
                                  <a:lin ang="0" scaled="0"/>
                                  <a:tileRect/>
                                </a:gra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3" name="TextBox 12"/>
                              <p:cNvSpPr txBox="1"/>
                              <p:nvPr/>
                            </p:nvSpPr>
                            <p:spPr>
                              <a:xfrm>
                                <a:off x="7848600" y="1838980"/>
                                <a:ext cx="533400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2800" b="1" dirty="0" smtClean="0">
                                    <a:solidFill>
                                      <a:srgbClr val="E11FBC"/>
                                    </a:solidFill>
                                  </a:rPr>
                                  <a:t>P</a:t>
                                </a:r>
                                <a:endParaRPr lang="en-IN" sz="2800" b="1" dirty="0">
                                  <a:solidFill>
                                    <a:srgbClr val="E11FBC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" name="TextBox 13"/>
                              <p:cNvSpPr txBox="1"/>
                              <p:nvPr/>
                            </p:nvSpPr>
                            <p:spPr>
                              <a:xfrm>
                                <a:off x="4267200" y="6019800"/>
                                <a:ext cx="304800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2800" b="1" dirty="0" smtClean="0">
                                    <a:solidFill>
                                      <a:srgbClr val="E11FBC"/>
                                    </a:solidFill>
                                  </a:rPr>
                                  <a:t>A</a:t>
                                </a:r>
                                <a:endParaRPr lang="en-IN" sz="2800" b="1" dirty="0">
                                  <a:solidFill>
                                    <a:srgbClr val="E11FBC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5" name="TextBox 14"/>
                              <p:cNvSpPr txBox="1"/>
                              <p:nvPr/>
                            </p:nvSpPr>
                            <p:spPr>
                              <a:xfrm>
                                <a:off x="4191000" y="3972580"/>
                                <a:ext cx="457200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2800" b="1" dirty="0" smtClean="0">
                                    <a:solidFill>
                                      <a:srgbClr val="E11FBC"/>
                                    </a:solidFill>
                                  </a:rPr>
                                  <a:t>B</a:t>
                                </a:r>
                                <a:endParaRPr lang="en-IN" sz="2800" b="1" dirty="0">
                                  <a:solidFill>
                                    <a:srgbClr val="E11FBC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" name="TextBox 15"/>
                              <p:cNvSpPr txBox="1"/>
                              <p:nvPr/>
                            </p:nvSpPr>
                            <p:spPr>
                              <a:xfrm>
                                <a:off x="7772400" y="5943600"/>
                                <a:ext cx="533400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2800" b="1" dirty="0" smtClean="0">
                                    <a:solidFill>
                                      <a:srgbClr val="E11FBC"/>
                                    </a:solidFill>
                                  </a:rPr>
                                  <a:t>C</a:t>
                                </a:r>
                                <a:endParaRPr lang="en-IN" sz="2800" b="1" dirty="0">
                                  <a:solidFill>
                                    <a:srgbClr val="E11FBC"/>
                                  </a:solidFill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9" name="Straight Connector 8"/>
                            <p:cNvCxnSpPr/>
                            <p:nvPr/>
                          </p:nvCxnSpPr>
                          <p:spPr>
                            <a:xfrm flipV="1">
                              <a:off x="4495800" y="4419600"/>
                              <a:ext cx="0" cy="1676400"/>
                            </a:xfrm>
                            <a:prstGeom prst="line">
                              <a:avLst/>
                            </a:prstGeom>
                            <a:ln w="63500">
                              <a:gradFill>
                                <a:gsLst>
                                  <a:gs pos="0">
                                    <a:srgbClr val="E11FBC"/>
                                  </a:gs>
                                  <a:gs pos="13000">
                                    <a:srgbClr val="FF0000"/>
                                  </a:gs>
                                  <a:gs pos="28000">
                                    <a:srgbClr val="E11FBC"/>
                                  </a:gs>
                                  <a:gs pos="42999">
                                    <a:srgbClr val="FF0000"/>
                                  </a:gs>
                                  <a:gs pos="58000">
                                    <a:srgbClr val="E11FBC"/>
                                  </a:gs>
                                  <a:gs pos="72000">
                                    <a:srgbClr val="FF0000"/>
                                  </a:gs>
                                  <a:gs pos="87000">
                                    <a:srgbClr val="E11FBC"/>
                                  </a:gs>
                                  <a:gs pos="100000">
                                    <a:srgbClr val="FF0000"/>
                                  </a:gs>
                                </a:gsLst>
                                <a:lin ang="5400000" scaled="0"/>
                              </a:gra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7" name="Straight Connector 6"/>
                          <p:cNvCxnSpPr/>
                          <p:nvPr/>
                        </p:nvCxnSpPr>
                        <p:spPr>
                          <a:xfrm flipH="1" flipV="1">
                            <a:off x="7772400" y="2133600"/>
                            <a:ext cx="76200" cy="3962400"/>
                          </a:xfrm>
                          <a:prstGeom prst="line">
                            <a:avLst/>
                          </a:prstGeom>
                          <a:ln w="63500">
                            <a:gradFill>
                              <a:gsLst>
                                <a:gs pos="0">
                                  <a:srgbClr val="FFFF00"/>
                                </a:gs>
                                <a:gs pos="13000">
                                  <a:srgbClr val="FFC000"/>
                                </a:gs>
                                <a:gs pos="28000">
                                  <a:srgbClr val="66FF66"/>
                                </a:gs>
                                <a:gs pos="42999">
                                  <a:srgbClr val="FFFF00"/>
                                </a:gs>
                                <a:gs pos="58000">
                                  <a:srgbClr val="CCFF33"/>
                                </a:gs>
                                <a:gs pos="72000">
                                  <a:srgbClr val="FFFF00"/>
                                </a:gs>
                                <a:gs pos="87000">
                                  <a:srgbClr val="92D050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0"/>
                            </a:gra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7" name="Straight Connector 16"/>
                        <p:cNvCxnSpPr/>
                        <p:nvPr/>
                      </p:nvCxnSpPr>
                      <p:spPr>
                        <a:xfrm flipH="1">
                          <a:off x="3657600" y="2133600"/>
                          <a:ext cx="4114800" cy="0"/>
                        </a:xfrm>
                        <a:prstGeom prst="line">
                          <a:avLst/>
                        </a:prstGeom>
                        <a:ln w="63500">
                          <a:gradFill flip="none" rotWithShape="1">
                            <a:gsLst>
                              <a:gs pos="0">
                                <a:srgbClr val="3399FF"/>
                              </a:gs>
                              <a:gs pos="16000">
                                <a:srgbClr val="00CCCC"/>
                              </a:gs>
                              <a:gs pos="47000">
                                <a:srgbClr val="9999FF"/>
                              </a:gs>
                              <a:gs pos="60001">
                                <a:srgbClr val="2E6792"/>
                              </a:gs>
                              <a:gs pos="71001">
                                <a:srgbClr val="3333CC"/>
                              </a:gs>
                              <a:gs pos="81000">
                                <a:srgbClr val="1170FF"/>
                              </a:gs>
                              <a:gs pos="100000">
                                <a:srgbClr val="006699"/>
                              </a:gs>
                            </a:gsLst>
                            <a:lin ang="0" scaled="0"/>
                            <a:tileRect/>
                          </a:gra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" name="TextBox 17"/>
                        <p:cNvSpPr txBox="1"/>
                        <p:nvPr/>
                      </p:nvSpPr>
                      <p:spPr>
                        <a:xfrm>
                          <a:off x="3276600" y="1905000"/>
                          <a:ext cx="38100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E11FBC"/>
                              </a:solidFill>
                            </a:rPr>
                            <a:t>Q</a:t>
                          </a:r>
                          <a:endParaRPr lang="en-IN" sz="2800" b="1" dirty="0">
                            <a:solidFill>
                              <a:srgbClr val="E11FBC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7391400" y="4419600"/>
                          <a:ext cx="45720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E11FBC"/>
                              </a:solidFill>
                            </a:rPr>
                            <a:t>D</a:t>
                          </a:r>
                          <a:endParaRPr lang="en-IN" sz="2800" b="1" dirty="0">
                            <a:solidFill>
                              <a:srgbClr val="E11FBC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24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-4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9925" y="2209800"/>
                          <a:ext cx="523875" cy="381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 flipH="1">
                        <a:off x="4495800" y="2133600"/>
                        <a:ext cx="3238500" cy="3886200"/>
                      </a:xfrm>
                      <a:prstGeom prst="line">
                        <a:avLst/>
                      </a:prstGeom>
                      <a:ln w="63500">
                        <a:gradFill>
                          <a:gsLst>
                            <a:gs pos="0">
                              <a:srgbClr val="000082"/>
                            </a:gs>
                            <a:gs pos="13000">
                              <a:srgbClr val="0047FF"/>
                            </a:gs>
                            <a:gs pos="28000">
                              <a:srgbClr val="000082"/>
                            </a:gs>
                            <a:gs pos="42999">
                              <a:srgbClr val="0047FF"/>
                            </a:gs>
                            <a:gs pos="58000">
                              <a:srgbClr val="000082"/>
                            </a:gs>
                            <a:gs pos="72000">
                              <a:srgbClr val="0047FF"/>
                            </a:gs>
                            <a:gs pos="87000">
                              <a:srgbClr val="000082"/>
                            </a:gs>
                            <a:gs pos="100000">
                              <a:srgbClr val="0047FF"/>
                            </a:gs>
                          </a:gsLst>
                          <a:lin ang="5400000" scaled="0"/>
                        </a:gra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H="1">
                      <a:off x="4495800" y="4419600"/>
                      <a:ext cx="3352800" cy="0"/>
                    </a:xfrm>
                    <a:prstGeom prst="line">
                      <a:avLst/>
                    </a:prstGeom>
                    <a:ln w="63500">
                      <a:gradFill flip="none" rotWithShape="1">
                        <a:gsLst>
                          <a:gs pos="0">
                            <a:srgbClr val="3399FF"/>
                          </a:gs>
                          <a:gs pos="16000">
                            <a:srgbClr val="00CCCC"/>
                          </a:gs>
                          <a:gs pos="47000">
                            <a:srgbClr val="9999FF"/>
                          </a:gs>
                          <a:gs pos="60001">
                            <a:srgbClr val="2E6792"/>
                          </a:gs>
                          <a:gs pos="71001">
                            <a:srgbClr val="3333CC"/>
                          </a:gs>
                          <a:gs pos="81000">
                            <a:srgbClr val="1170FF"/>
                          </a:gs>
                          <a:gs pos="100000">
                            <a:srgbClr val="006699"/>
                          </a:gs>
                        </a:gsLst>
                        <a:lin ang="0" scaled="0"/>
                        <a:tileRect/>
                      </a:gra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3" name="Arc 22"/>
            <p:cNvSpPr/>
            <p:nvPr/>
          </p:nvSpPr>
          <p:spPr>
            <a:xfrm rot="14525912">
              <a:off x="7031662" y="1953622"/>
              <a:ext cx="774437" cy="817154"/>
            </a:xfrm>
            <a:prstGeom prst="arc">
              <a:avLst>
                <a:gd name="adj1" fmla="val 13718080"/>
                <a:gd name="adj2" fmla="val 19871325"/>
              </a:avLst>
            </a:prstGeom>
            <a:ln w="41275">
              <a:solidFill>
                <a:srgbClr val="E11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990600"/>
            <a:ext cx="2019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62400" y="2286000"/>
            <a:ext cx="2085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352800"/>
            <a:ext cx="2447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810000"/>
            <a:ext cx="21621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28725" y="1981200"/>
            <a:ext cx="1666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4714875"/>
            <a:ext cx="1371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09700" y="5791200"/>
            <a:ext cx="1638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6210300"/>
            <a:ext cx="2914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67600" y="6315075"/>
            <a:ext cx="2390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ight Arrow 53"/>
          <p:cNvSpPr/>
          <p:nvPr/>
        </p:nvSpPr>
        <p:spPr>
          <a:xfrm>
            <a:off x="609600" y="23622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3124200" y="2438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685800" y="5105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723900" y="5867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3886200"/>
            <a:ext cx="552450" cy="189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58"/>
          <p:cNvGrpSpPr/>
          <p:nvPr/>
        </p:nvGrpSpPr>
        <p:grpSpPr>
          <a:xfrm>
            <a:off x="5029200" y="2667000"/>
            <a:ext cx="1066800" cy="428625"/>
            <a:chOff x="6172200" y="685800"/>
            <a:chExt cx="2085975" cy="428625"/>
          </a:xfrm>
        </p:grpSpPr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7772400" y="685800"/>
              <a:ext cx="4857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1" name="Straight Connector 60"/>
            <p:cNvCxnSpPr/>
            <p:nvPr/>
          </p:nvCxnSpPr>
          <p:spPr>
            <a:xfrm>
              <a:off x="6172200" y="914400"/>
              <a:ext cx="1447800" cy="0"/>
            </a:xfrm>
            <a:prstGeom prst="line">
              <a:avLst/>
            </a:prstGeom>
            <a:ln w="412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3124200" y="5715000"/>
            <a:ext cx="1600200" cy="419100"/>
            <a:chOff x="6477000" y="1981200"/>
            <a:chExt cx="1600200" cy="419100"/>
          </a:xfrm>
        </p:grpSpPr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7677150" y="1981200"/>
              <a:ext cx="4000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4" name="Straight Connector 63"/>
            <p:cNvCxnSpPr/>
            <p:nvPr/>
          </p:nvCxnSpPr>
          <p:spPr>
            <a:xfrm>
              <a:off x="6477000" y="2286000"/>
              <a:ext cx="990600" cy="0"/>
            </a:xfrm>
            <a:prstGeom prst="line">
              <a:avLst/>
            </a:prstGeom>
            <a:ln w="412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01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38600" y="914400"/>
            <a:ext cx="5105400" cy="4704040"/>
            <a:chOff x="3276600" y="1838980"/>
            <a:chExt cx="5105400" cy="4704040"/>
          </a:xfrm>
        </p:grpSpPr>
        <p:grpSp>
          <p:nvGrpSpPr>
            <p:cNvPr id="5" name="Group 40"/>
            <p:cNvGrpSpPr/>
            <p:nvPr/>
          </p:nvGrpSpPr>
          <p:grpSpPr>
            <a:xfrm>
              <a:off x="3276600" y="1838980"/>
              <a:ext cx="5105400" cy="4704040"/>
              <a:chOff x="3276600" y="1838980"/>
              <a:chExt cx="5105400" cy="4704040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5943600" y="2362200"/>
                <a:ext cx="485775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39"/>
              <p:cNvGrpSpPr/>
              <p:nvPr/>
            </p:nvGrpSpPr>
            <p:grpSpPr>
              <a:xfrm>
                <a:off x="3276600" y="1838980"/>
                <a:ext cx="5105400" cy="4704040"/>
                <a:chOff x="3276600" y="1838980"/>
                <a:chExt cx="5105400" cy="4704040"/>
              </a:xfrm>
            </p:grpSpPr>
            <p:sp>
              <p:nvSpPr>
                <p:cNvPr id="9" name="Arc 8"/>
                <p:cNvSpPr/>
                <p:nvPr/>
              </p:nvSpPr>
              <p:spPr>
                <a:xfrm rot="14525912">
                  <a:off x="6526610" y="1906232"/>
                  <a:ext cx="942570" cy="988135"/>
                </a:xfrm>
                <a:prstGeom prst="arc">
                  <a:avLst>
                    <a:gd name="adj1" fmla="val 14261940"/>
                    <a:gd name="adj2" fmla="val 19974109"/>
                  </a:avLst>
                </a:prstGeom>
                <a:ln w="41275">
                  <a:solidFill>
                    <a:srgbClr val="FC1C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10" name="Group 38"/>
                <p:cNvGrpSpPr/>
                <p:nvPr/>
              </p:nvGrpSpPr>
              <p:grpSpPr>
                <a:xfrm>
                  <a:off x="3276600" y="1838980"/>
                  <a:ext cx="5105400" cy="4704040"/>
                  <a:chOff x="3276600" y="1838980"/>
                  <a:chExt cx="5105400" cy="4704040"/>
                </a:xfrm>
              </p:grpSpPr>
              <p:pic>
                <p:nvPicPr>
                  <p:cNvPr id="1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bright="-4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14925" y="5486400"/>
                    <a:ext cx="523875" cy="381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" name="Arc 11"/>
                  <p:cNvSpPr/>
                  <p:nvPr/>
                </p:nvSpPr>
                <p:spPr>
                  <a:xfrm rot="3636514">
                    <a:off x="4349806" y="5463320"/>
                    <a:ext cx="774437" cy="817154"/>
                  </a:xfrm>
                  <a:prstGeom prst="arc">
                    <a:avLst>
                      <a:gd name="adj1" fmla="val 13718080"/>
                      <a:gd name="adj2" fmla="val 19871325"/>
                    </a:avLst>
                  </a:prstGeom>
                  <a:ln w="41275">
                    <a:solidFill>
                      <a:srgbClr val="E11FB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grpSp>
                <p:nvGrpSpPr>
                  <p:cNvPr id="13" name="Group 37"/>
                  <p:cNvGrpSpPr/>
                  <p:nvPr/>
                </p:nvGrpSpPr>
                <p:grpSpPr>
                  <a:xfrm>
                    <a:off x="3276600" y="1838980"/>
                    <a:ext cx="5105400" cy="4704040"/>
                    <a:chOff x="3276600" y="1838980"/>
                    <a:chExt cx="5105400" cy="4704040"/>
                  </a:xfrm>
                </p:grpSpPr>
                <p:sp>
                  <p:nvSpPr>
                    <p:cNvPr id="14" name="Arc 13"/>
                    <p:cNvSpPr/>
                    <p:nvPr/>
                  </p:nvSpPr>
                  <p:spPr>
                    <a:xfrm rot="3188414">
                      <a:off x="4321526" y="3836981"/>
                      <a:ext cx="942570" cy="988135"/>
                    </a:xfrm>
                    <a:prstGeom prst="arc">
                      <a:avLst>
                        <a:gd name="adj1" fmla="val 15354365"/>
                        <a:gd name="adj2" fmla="val 18898004"/>
                      </a:avLst>
                    </a:prstGeom>
                    <a:ln w="41275">
                      <a:solidFill>
                        <a:srgbClr val="FC1C0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pic>
                  <p:nvPicPr>
                    <p:cNvPr id="15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 bright="-4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34000" y="3886200"/>
                      <a:ext cx="485775" cy="4286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6" name="Group 36"/>
                    <p:cNvGrpSpPr/>
                    <p:nvPr/>
                  </p:nvGrpSpPr>
                  <p:grpSpPr>
                    <a:xfrm>
                      <a:off x="3276600" y="1838980"/>
                      <a:ext cx="5105400" cy="4704040"/>
                      <a:chOff x="3276600" y="1838980"/>
                      <a:chExt cx="5105400" cy="4704040"/>
                    </a:xfrm>
                  </p:grpSpPr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H="1">
                        <a:off x="4495800" y="2133600"/>
                        <a:ext cx="3238500" cy="2286000"/>
                      </a:xfrm>
                      <a:prstGeom prst="line">
                        <a:avLst/>
                      </a:prstGeom>
                      <a:ln w="63500">
                        <a:gradFill flip="none" rotWithShape="1"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0" scaled="0"/>
                          <a:tileRect/>
                        </a:gra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9" name="Group 35"/>
                      <p:cNvGrpSpPr/>
                      <p:nvPr/>
                    </p:nvGrpSpPr>
                    <p:grpSpPr>
                      <a:xfrm>
                        <a:off x="3276600" y="1838980"/>
                        <a:ext cx="5105400" cy="4704040"/>
                        <a:chOff x="3276600" y="1838980"/>
                        <a:chExt cx="5105400" cy="4704040"/>
                      </a:xfrm>
                    </p:grpSpPr>
                    <p:grpSp>
                      <p:nvGrpSpPr>
                        <p:cNvPr id="21" name="Group 4"/>
                        <p:cNvGrpSpPr/>
                        <p:nvPr/>
                      </p:nvGrpSpPr>
                      <p:grpSpPr>
                        <a:xfrm>
                          <a:off x="4191000" y="1838980"/>
                          <a:ext cx="4191000" cy="4704040"/>
                          <a:chOff x="4191000" y="1838980"/>
                          <a:chExt cx="4191000" cy="4704040"/>
                        </a:xfrm>
                      </p:grpSpPr>
                      <p:grpSp>
                        <p:nvGrpSpPr>
                          <p:cNvPr id="26" name="Group 24"/>
                          <p:cNvGrpSpPr/>
                          <p:nvPr/>
                        </p:nvGrpSpPr>
                        <p:grpSpPr>
                          <a:xfrm>
                            <a:off x="4191000" y="1838980"/>
                            <a:ext cx="4191000" cy="4704040"/>
                            <a:chOff x="4191000" y="1838980"/>
                            <a:chExt cx="4191000" cy="4704040"/>
                          </a:xfrm>
                        </p:grpSpPr>
                        <p:grpSp>
                          <p:nvGrpSpPr>
                            <p:cNvPr id="28" name="Group 21"/>
                            <p:cNvGrpSpPr/>
                            <p:nvPr/>
                          </p:nvGrpSpPr>
                          <p:grpSpPr>
                            <a:xfrm>
                              <a:off x="4191000" y="1838980"/>
                              <a:ext cx="4191000" cy="4704040"/>
                              <a:chOff x="4191000" y="1838980"/>
                              <a:chExt cx="4191000" cy="4704040"/>
                            </a:xfrm>
                          </p:grpSpPr>
                          <p:cxnSp>
                            <p:nvCxnSpPr>
                              <p:cNvPr id="30" name="Straight Connector 29"/>
                              <p:cNvCxnSpPr/>
                              <p:nvPr/>
                            </p:nvCxnSpPr>
                            <p:spPr>
                              <a:xfrm flipH="1">
                                <a:off x="4495800" y="6096000"/>
                                <a:ext cx="3352800" cy="0"/>
                              </a:xfrm>
                              <a:prstGeom prst="line">
                                <a:avLst/>
                              </a:prstGeom>
                              <a:ln w="63500">
                                <a:gradFill flip="none" rotWithShape="1">
                                  <a:gsLst>
                                    <a:gs pos="0">
                                      <a:srgbClr val="108E43"/>
                                    </a:gs>
                                    <a:gs pos="50000">
                                      <a:srgbClr val="176F1F"/>
                                    </a:gs>
                                    <a:gs pos="100000">
                                      <a:srgbClr val="66FF66"/>
                                    </a:gs>
                                  </a:gsLst>
                                  <a:lin ang="0" scaled="0"/>
                                  <a:tileRect/>
                                </a:gra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31" name="TextBox 30"/>
                              <p:cNvSpPr txBox="1"/>
                              <p:nvPr/>
                            </p:nvSpPr>
                            <p:spPr>
                              <a:xfrm>
                                <a:off x="7848600" y="1838980"/>
                                <a:ext cx="533400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2800" b="1" dirty="0" smtClean="0">
                                    <a:solidFill>
                                      <a:srgbClr val="E11FBC"/>
                                    </a:solidFill>
                                  </a:rPr>
                                  <a:t>P</a:t>
                                </a:r>
                                <a:endParaRPr lang="en-IN" sz="2800" b="1" dirty="0">
                                  <a:solidFill>
                                    <a:srgbClr val="E11FBC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2" name="TextBox 13"/>
                              <p:cNvSpPr txBox="1"/>
                              <p:nvPr/>
                            </p:nvSpPr>
                            <p:spPr>
                              <a:xfrm>
                                <a:off x="4267200" y="6019800"/>
                                <a:ext cx="304800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2800" b="1" dirty="0" smtClean="0">
                                    <a:solidFill>
                                      <a:srgbClr val="E11FBC"/>
                                    </a:solidFill>
                                  </a:rPr>
                                  <a:t>A</a:t>
                                </a:r>
                                <a:endParaRPr lang="en-IN" sz="2800" b="1" dirty="0">
                                  <a:solidFill>
                                    <a:srgbClr val="E11FBC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3" name="TextBox 32"/>
                              <p:cNvSpPr txBox="1"/>
                              <p:nvPr/>
                            </p:nvSpPr>
                            <p:spPr>
                              <a:xfrm>
                                <a:off x="4191000" y="3972580"/>
                                <a:ext cx="457200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2800" b="1" dirty="0" smtClean="0">
                                    <a:solidFill>
                                      <a:srgbClr val="E11FBC"/>
                                    </a:solidFill>
                                  </a:rPr>
                                  <a:t>B</a:t>
                                </a:r>
                                <a:endParaRPr lang="en-IN" sz="2800" b="1" dirty="0">
                                  <a:solidFill>
                                    <a:srgbClr val="E11FBC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4" name="TextBox 33"/>
                              <p:cNvSpPr txBox="1"/>
                              <p:nvPr/>
                            </p:nvSpPr>
                            <p:spPr>
                              <a:xfrm>
                                <a:off x="7772400" y="5943600"/>
                                <a:ext cx="533400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2800" b="1" dirty="0" smtClean="0">
                                    <a:solidFill>
                                      <a:srgbClr val="E11FBC"/>
                                    </a:solidFill>
                                  </a:rPr>
                                  <a:t>C</a:t>
                                </a:r>
                                <a:endParaRPr lang="en-IN" sz="2800" b="1" dirty="0">
                                  <a:solidFill>
                                    <a:srgbClr val="E11FBC"/>
                                  </a:solidFill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29" name="Straight Connector 28"/>
                            <p:cNvCxnSpPr/>
                            <p:nvPr/>
                          </p:nvCxnSpPr>
                          <p:spPr>
                            <a:xfrm flipV="1">
                              <a:off x="4495800" y="4419600"/>
                              <a:ext cx="0" cy="1676400"/>
                            </a:xfrm>
                            <a:prstGeom prst="line">
                              <a:avLst/>
                            </a:prstGeom>
                            <a:ln w="63500">
                              <a:gradFill>
                                <a:gsLst>
                                  <a:gs pos="0">
                                    <a:srgbClr val="E11FBC"/>
                                  </a:gs>
                                  <a:gs pos="13000">
                                    <a:srgbClr val="FF0000"/>
                                  </a:gs>
                                  <a:gs pos="28000">
                                    <a:srgbClr val="E11FBC"/>
                                  </a:gs>
                                  <a:gs pos="42999">
                                    <a:srgbClr val="FF0000"/>
                                  </a:gs>
                                  <a:gs pos="58000">
                                    <a:srgbClr val="E11FBC"/>
                                  </a:gs>
                                  <a:gs pos="72000">
                                    <a:srgbClr val="FF0000"/>
                                  </a:gs>
                                  <a:gs pos="87000">
                                    <a:srgbClr val="E11FBC"/>
                                  </a:gs>
                                  <a:gs pos="100000">
                                    <a:srgbClr val="FF0000"/>
                                  </a:gs>
                                </a:gsLst>
                                <a:lin ang="5400000" scaled="0"/>
                              </a:gra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27" name="Straight Connector 26"/>
                          <p:cNvCxnSpPr/>
                          <p:nvPr/>
                        </p:nvCxnSpPr>
                        <p:spPr>
                          <a:xfrm flipH="1" flipV="1">
                            <a:off x="7772400" y="2133600"/>
                            <a:ext cx="76200" cy="3962400"/>
                          </a:xfrm>
                          <a:prstGeom prst="line">
                            <a:avLst/>
                          </a:prstGeom>
                          <a:ln w="63500">
                            <a:gradFill>
                              <a:gsLst>
                                <a:gs pos="0">
                                  <a:srgbClr val="FFFF00"/>
                                </a:gs>
                                <a:gs pos="13000">
                                  <a:srgbClr val="FFC000"/>
                                </a:gs>
                                <a:gs pos="28000">
                                  <a:srgbClr val="66FF66"/>
                                </a:gs>
                                <a:gs pos="42999">
                                  <a:srgbClr val="FFFF00"/>
                                </a:gs>
                                <a:gs pos="58000">
                                  <a:srgbClr val="CCFF33"/>
                                </a:gs>
                                <a:gs pos="72000">
                                  <a:srgbClr val="FFFF00"/>
                                </a:gs>
                                <a:gs pos="87000">
                                  <a:srgbClr val="92D050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0"/>
                            </a:gra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2" name="Straight Connector 16"/>
                        <p:cNvCxnSpPr/>
                        <p:nvPr/>
                      </p:nvCxnSpPr>
                      <p:spPr>
                        <a:xfrm flipH="1">
                          <a:off x="3657600" y="2133600"/>
                          <a:ext cx="4114800" cy="0"/>
                        </a:xfrm>
                        <a:prstGeom prst="line">
                          <a:avLst/>
                        </a:prstGeom>
                        <a:ln w="63500">
                          <a:gradFill flip="none" rotWithShape="1">
                            <a:gsLst>
                              <a:gs pos="0">
                                <a:srgbClr val="3399FF"/>
                              </a:gs>
                              <a:gs pos="16000">
                                <a:srgbClr val="00CCCC"/>
                              </a:gs>
                              <a:gs pos="47000">
                                <a:srgbClr val="9999FF"/>
                              </a:gs>
                              <a:gs pos="60001">
                                <a:srgbClr val="2E6792"/>
                              </a:gs>
                              <a:gs pos="71001">
                                <a:srgbClr val="3333CC"/>
                              </a:gs>
                              <a:gs pos="81000">
                                <a:srgbClr val="1170FF"/>
                              </a:gs>
                              <a:gs pos="100000">
                                <a:srgbClr val="006699"/>
                              </a:gs>
                            </a:gsLst>
                            <a:lin ang="0" scaled="0"/>
                            <a:tileRect/>
                          </a:gra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3276600" y="1905000"/>
                          <a:ext cx="38100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E11FBC"/>
                              </a:solidFill>
                            </a:rPr>
                            <a:t>Q</a:t>
                          </a:r>
                          <a:endParaRPr lang="en-IN" sz="2800" b="1" dirty="0">
                            <a:solidFill>
                              <a:srgbClr val="E11FBC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" name="TextBox 18"/>
                        <p:cNvSpPr txBox="1"/>
                        <p:nvPr/>
                      </p:nvSpPr>
                      <p:spPr>
                        <a:xfrm>
                          <a:off x="7391400" y="4419600"/>
                          <a:ext cx="45720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E11FBC"/>
                              </a:solidFill>
                            </a:rPr>
                            <a:t>D</a:t>
                          </a:r>
                          <a:endParaRPr lang="en-IN" sz="2800" b="1" dirty="0">
                            <a:solidFill>
                              <a:srgbClr val="E11FBC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25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-4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9925" y="2209800"/>
                          <a:ext cx="523875" cy="381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H="1">
                        <a:off x="4495800" y="2133600"/>
                        <a:ext cx="3238500" cy="3886200"/>
                      </a:xfrm>
                      <a:prstGeom prst="line">
                        <a:avLst/>
                      </a:prstGeom>
                      <a:ln w="63500">
                        <a:gradFill>
                          <a:gsLst>
                            <a:gs pos="0">
                              <a:srgbClr val="000082"/>
                            </a:gs>
                            <a:gs pos="13000">
                              <a:srgbClr val="0047FF"/>
                            </a:gs>
                            <a:gs pos="28000">
                              <a:srgbClr val="000082"/>
                            </a:gs>
                            <a:gs pos="42999">
                              <a:srgbClr val="0047FF"/>
                            </a:gs>
                            <a:gs pos="58000">
                              <a:srgbClr val="000082"/>
                            </a:gs>
                            <a:gs pos="72000">
                              <a:srgbClr val="0047FF"/>
                            </a:gs>
                            <a:gs pos="87000">
                              <a:srgbClr val="000082"/>
                            </a:gs>
                            <a:gs pos="100000">
                              <a:srgbClr val="0047FF"/>
                            </a:gs>
                          </a:gsLst>
                          <a:lin ang="5400000" scaled="0"/>
                        </a:gra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 flipH="1">
                      <a:off x="4495800" y="4419600"/>
                      <a:ext cx="3352800" cy="0"/>
                    </a:xfrm>
                    <a:prstGeom prst="line">
                      <a:avLst/>
                    </a:prstGeom>
                    <a:ln w="63500">
                      <a:gradFill flip="none" rotWithShape="1">
                        <a:gsLst>
                          <a:gs pos="0">
                            <a:srgbClr val="3399FF"/>
                          </a:gs>
                          <a:gs pos="16000">
                            <a:srgbClr val="00CCCC"/>
                          </a:gs>
                          <a:gs pos="47000">
                            <a:srgbClr val="9999FF"/>
                          </a:gs>
                          <a:gs pos="60001">
                            <a:srgbClr val="2E6792"/>
                          </a:gs>
                          <a:gs pos="71001">
                            <a:srgbClr val="3333CC"/>
                          </a:gs>
                          <a:gs pos="81000">
                            <a:srgbClr val="1170FF"/>
                          </a:gs>
                          <a:gs pos="100000">
                            <a:srgbClr val="006699"/>
                          </a:gs>
                        </a:gsLst>
                        <a:lin ang="0" scaled="0"/>
                        <a:tileRect/>
                      </a:gra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6" name="Arc 5"/>
            <p:cNvSpPr/>
            <p:nvPr/>
          </p:nvSpPr>
          <p:spPr>
            <a:xfrm rot="14525912">
              <a:off x="7031662" y="1953622"/>
              <a:ext cx="774437" cy="817154"/>
            </a:xfrm>
            <a:prstGeom prst="arc">
              <a:avLst>
                <a:gd name="adj1" fmla="val 13718080"/>
                <a:gd name="adj2" fmla="val 19871325"/>
              </a:avLst>
            </a:prstGeom>
            <a:ln w="41275">
              <a:solidFill>
                <a:srgbClr val="E11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28600"/>
            <a:ext cx="5267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24400" y="3657600"/>
            <a:ext cx="552450" cy="15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91550" y="3657600"/>
            <a:ext cx="552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1524000"/>
            <a:ext cx="2085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914400"/>
            <a:ext cx="923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ight Arrow 47"/>
          <p:cNvSpPr/>
          <p:nvPr/>
        </p:nvSpPr>
        <p:spPr>
          <a:xfrm>
            <a:off x="838200" y="30480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00175" y="2057400"/>
            <a:ext cx="2028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2895600"/>
            <a:ext cx="2085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ight Arrow 51"/>
          <p:cNvSpPr/>
          <p:nvPr/>
        </p:nvSpPr>
        <p:spPr>
          <a:xfrm>
            <a:off x="990600" y="2438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676400" y="3505200"/>
            <a:ext cx="2948587" cy="1143000"/>
            <a:chOff x="1676400" y="3505200"/>
            <a:chExt cx="2948587" cy="1143000"/>
          </a:xfrm>
        </p:grpSpPr>
        <p:pic>
          <p:nvPicPr>
            <p:cNvPr id="46" name="Picture 2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 r="84091" b="-12500"/>
            <a:stretch>
              <a:fillRect/>
            </a:stretch>
          </p:blipFill>
          <p:spPr bwMode="auto">
            <a:xfrm>
              <a:off x="2438400" y="3505200"/>
              <a:ext cx="1066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7" name="Group 56"/>
            <p:cNvGrpSpPr/>
            <p:nvPr/>
          </p:nvGrpSpPr>
          <p:grpSpPr>
            <a:xfrm>
              <a:off x="1676400" y="3581400"/>
              <a:ext cx="2948587" cy="1066800"/>
              <a:chOff x="1828800" y="3352800"/>
              <a:chExt cx="2948587" cy="106680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828800" y="3810000"/>
                <a:ext cx="2705100" cy="609600"/>
                <a:chOff x="3962400" y="2057400"/>
                <a:chExt cx="2705100" cy="609600"/>
              </a:xfrm>
            </p:grpSpPr>
            <p:pic>
              <p:nvPicPr>
                <p:cNvPr id="45" name="Picture 10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029200" y="2085975"/>
                  <a:ext cx="1638300" cy="581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 r="81193" b="6667"/>
                <a:stretch>
                  <a:fillRect/>
                </a:stretch>
              </p:blipFill>
              <p:spPr bwMode="auto">
                <a:xfrm>
                  <a:off x="3962400" y="2057400"/>
                  <a:ext cx="9906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5" name="Left Brace 54"/>
              <p:cNvSpPr/>
              <p:nvPr/>
            </p:nvSpPr>
            <p:spPr>
              <a:xfrm rot="10800000">
                <a:off x="4419600" y="3352800"/>
                <a:ext cx="357787" cy="905737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Left Brace 55"/>
              <p:cNvSpPr/>
              <p:nvPr/>
            </p:nvSpPr>
            <p:spPr>
              <a:xfrm>
                <a:off x="1828800" y="3505200"/>
                <a:ext cx="304800" cy="838200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4572000"/>
            <a:ext cx="2371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ight Arrow 58"/>
          <p:cNvSpPr/>
          <p:nvPr/>
        </p:nvSpPr>
        <p:spPr>
          <a:xfrm>
            <a:off x="914400" y="4724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914400" y="53340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5257800"/>
            <a:ext cx="2686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5715000"/>
            <a:ext cx="2600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ight Arrow 64"/>
          <p:cNvSpPr/>
          <p:nvPr/>
        </p:nvSpPr>
        <p:spPr>
          <a:xfrm>
            <a:off x="990600" y="60198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2971800"/>
            <a:ext cx="176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8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1828800"/>
            <a:ext cx="2876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57600" y="1752600"/>
            <a:ext cx="1209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3048000"/>
            <a:ext cx="2257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2438400"/>
            <a:ext cx="1209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38275" y="962025"/>
            <a:ext cx="1990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676275" y="1266825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0"/>
            <a:ext cx="3286125" cy="895350"/>
            <a:chOff x="990600" y="-533400"/>
            <a:chExt cx="3286125" cy="895350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676400" y="-533400"/>
              <a:ext cx="260032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Arrow 11"/>
            <p:cNvSpPr/>
            <p:nvPr/>
          </p:nvSpPr>
          <p:spPr>
            <a:xfrm>
              <a:off x="990600" y="-228600"/>
              <a:ext cx="533400" cy="304800"/>
            </a:xfrm>
            <a:prstGeom prst="rightArrow">
              <a:avLst/>
            </a:prstGeom>
            <a:noFill/>
            <a:ln>
              <a:solidFill>
                <a:srgbClr val="E11F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 w="18000">
                  <a:solidFill>
                    <a:srgbClr val="176F1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41980"/>
          <a:stretch>
            <a:fillRect/>
          </a:stretch>
        </p:blipFill>
        <p:spPr bwMode="auto">
          <a:xfrm>
            <a:off x="685800" y="3733800"/>
            <a:ext cx="3962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257800" y="5715000"/>
            <a:ext cx="2057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50"/>
          <p:cNvGrpSpPr/>
          <p:nvPr/>
        </p:nvGrpSpPr>
        <p:grpSpPr>
          <a:xfrm>
            <a:off x="4343400" y="457200"/>
            <a:ext cx="5105400" cy="4704040"/>
            <a:chOff x="4038600" y="914400"/>
            <a:chExt cx="5105400" cy="4704040"/>
          </a:xfrm>
        </p:grpSpPr>
        <p:grpSp>
          <p:nvGrpSpPr>
            <p:cNvPr id="18" name="Group 17"/>
            <p:cNvGrpSpPr/>
            <p:nvPr/>
          </p:nvGrpSpPr>
          <p:grpSpPr>
            <a:xfrm>
              <a:off x="4038600" y="914400"/>
              <a:ext cx="5105400" cy="4704040"/>
              <a:chOff x="3276600" y="1838980"/>
              <a:chExt cx="5105400" cy="4704040"/>
            </a:xfrm>
          </p:grpSpPr>
          <p:grpSp>
            <p:nvGrpSpPr>
              <p:cNvPr id="19" name="Group 40"/>
              <p:cNvGrpSpPr/>
              <p:nvPr/>
            </p:nvGrpSpPr>
            <p:grpSpPr>
              <a:xfrm>
                <a:off x="3276600" y="1838980"/>
                <a:ext cx="5105400" cy="4704040"/>
                <a:chOff x="3276600" y="1838980"/>
                <a:chExt cx="5105400" cy="4704040"/>
              </a:xfrm>
            </p:grpSpPr>
            <p:pic>
              <p:nvPicPr>
                <p:cNvPr id="21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943600" y="2362200"/>
                  <a:ext cx="485775" cy="428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2" name="Group 39"/>
                <p:cNvGrpSpPr/>
                <p:nvPr/>
              </p:nvGrpSpPr>
              <p:grpSpPr>
                <a:xfrm>
                  <a:off x="3276600" y="1838980"/>
                  <a:ext cx="5105400" cy="4704040"/>
                  <a:chOff x="3276600" y="1838980"/>
                  <a:chExt cx="5105400" cy="4704040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 rot="14525912">
                    <a:off x="6526610" y="1906232"/>
                    <a:ext cx="942570" cy="988135"/>
                  </a:xfrm>
                  <a:prstGeom prst="arc">
                    <a:avLst>
                      <a:gd name="adj1" fmla="val 14261940"/>
                      <a:gd name="adj2" fmla="val 19974109"/>
                    </a:avLst>
                  </a:prstGeom>
                  <a:ln w="41275">
                    <a:solidFill>
                      <a:srgbClr val="FC1C0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grpSp>
                <p:nvGrpSpPr>
                  <p:cNvPr id="24" name="Group 38"/>
                  <p:cNvGrpSpPr/>
                  <p:nvPr/>
                </p:nvGrpSpPr>
                <p:grpSpPr>
                  <a:xfrm>
                    <a:off x="3276600" y="1838980"/>
                    <a:ext cx="5105400" cy="4704040"/>
                    <a:chOff x="3276600" y="1838980"/>
                    <a:chExt cx="5105400" cy="4704040"/>
                  </a:xfrm>
                </p:grpSpPr>
                <p:pic>
                  <p:nvPicPr>
                    <p:cNvPr id="25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 bright="-4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14925" y="5486400"/>
                      <a:ext cx="523875" cy="3810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6" name="Arc 25"/>
                    <p:cNvSpPr/>
                    <p:nvPr/>
                  </p:nvSpPr>
                  <p:spPr>
                    <a:xfrm rot="3636514">
                      <a:off x="4349806" y="5463320"/>
                      <a:ext cx="774437" cy="817154"/>
                    </a:xfrm>
                    <a:prstGeom prst="arc">
                      <a:avLst>
                        <a:gd name="adj1" fmla="val 13718080"/>
                        <a:gd name="adj2" fmla="val 19871325"/>
                      </a:avLst>
                    </a:prstGeom>
                    <a:ln w="41275">
                      <a:solidFill>
                        <a:srgbClr val="E11FB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grpSp>
                  <p:nvGrpSpPr>
                    <p:cNvPr id="27" name="Group 37"/>
                    <p:cNvGrpSpPr/>
                    <p:nvPr/>
                  </p:nvGrpSpPr>
                  <p:grpSpPr>
                    <a:xfrm>
                      <a:off x="3276600" y="1838980"/>
                      <a:ext cx="5105400" cy="4704040"/>
                      <a:chOff x="3276600" y="1838980"/>
                      <a:chExt cx="5105400" cy="4704040"/>
                    </a:xfrm>
                  </p:grpSpPr>
                  <p:sp>
                    <p:nvSpPr>
                      <p:cNvPr id="28" name="Arc 27"/>
                      <p:cNvSpPr/>
                      <p:nvPr/>
                    </p:nvSpPr>
                    <p:spPr>
                      <a:xfrm rot="3188414">
                        <a:off x="4321526" y="3836981"/>
                        <a:ext cx="942570" cy="988135"/>
                      </a:xfrm>
                      <a:prstGeom prst="arc">
                        <a:avLst>
                          <a:gd name="adj1" fmla="val 15354365"/>
                          <a:gd name="adj2" fmla="val 18898004"/>
                        </a:avLst>
                      </a:prstGeom>
                      <a:ln w="41275">
                        <a:solidFill>
                          <a:srgbClr val="FC1C0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pic>
                    <p:nvPicPr>
                      <p:cNvPr id="29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4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485775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30" name="Group 36"/>
                      <p:cNvGrpSpPr/>
                      <p:nvPr/>
                    </p:nvGrpSpPr>
                    <p:grpSpPr>
                      <a:xfrm>
                        <a:off x="3276600" y="1838980"/>
                        <a:ext cx="5105400" cy="4704040"/>
                        <a:chOff x="3276600" y="1838980"/>
                        <a:chExt cx="5105400" cy="4704040"/>
                      </a:xfrm>
                    </p:grpSpPr>
                    <p:cxnSp>
                      <p:nvCxnSpPr>
                        <p:cNvPr id="32" name="Straight Connector 31"/>
                        <p:cNvCxnSpPr/>
                        <p:nvPr/>
                      </p:nvCxnSpPr>
                      <p:spPr>
                        <a:xfrm flipH="1">
                          <a:off x="4495800" y="2133600"/>
                          <a:ext cx="3238500" cy="2286000"/>
                        </a:xfrm>
                        <a:prstGeom prst="line">
                          <a:avLst/>
                        </a:prstGeom>
                        <a:ln w="63500">
                          <a:gradFill flip="none" rotWithShape="1">
                            <a:gsLst>
                              <a:gs pos="0">
                                <a:srgbClr val="FFF200"/>
                              </a:gs>
                              <a:gs pos="45000">
                                <a:srgbClr val="FF7A00"/>
                              </a:gs>
                              <a:gs pos="70000">
                                <a:srgbClr val="FF0300"/>
                              </a:gs>
                              <a:gs pos="100000">
                                <a:srgbClr val="4D0808"/>
                              </a:gs>
                            </a:gsLst>
                            <a:lin ang="0" scaled="0"/>
                            <a:tileRect/>
                          </a:gra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3" name="Group 35"/>
                        <p:cNvGrpSpPr/>
                        <p:nvPr/>
                      </p:nvGrpSpPr>
                      <p:grpSpPr>
                        <a:xfrm>
                          <a:off x="3276600" y="1838980"/>
                          <a:ext cx="5105400" cy="4704040"/>
                          <a:chOff x="3276600" y="1838980"/>
                          <a:chExt cx="5105400" cy="4704040"/>
                        </a:xfrm>
                      </p:grpSpPr>
                      <p:grpSp>
                        <p:nvGrpSpPr>
                          <p:cNvPr id="35" name="Group 4"/>
                          <p:cNvGrpSpPr/>
                          <p:nvPr/>
                        </p:nvGrpSpPr>
                        <p:grpSpPr>
                          <a:xfrm>
                            <a:off x="4191000" y="1838980"/>
                            <a:ext cx="4191000" cy="4704040"/>
                            <a:chOff x="4191000" y="1838980"/>
                            <a:chExt cx="4191000" cy="4704040"/>
                          </a:xfrm>
                        </p:grpSpPr>
                        <p:grpSp>
                          <p:nvGrpSpPr>
                            <p:cNvPr id="40" name="Group 24"/>
                            <p:cNvGrpSpPr/>
                            <p:nvPr/>
                          </p:nvGrpSpPr>
                          <p:grpSpPr>
                            <a:xfrm>
                              <a:off x="4191000" y="1838980"/>
                              <a:ext cx="4191000" cy="4704040"/>
                              <a:chOff x="4191000" y="1838980"/>
                              <a:chExt cx="4191000" cy="4704040"/>
                            </a:xfrm>
                          </p:grpSpPr>
                          <p:grpSp>
                            <p:nvGrpSpPr>
                              <p:cNvPr id="42" name="Group 21"/>
                              <p:cNvGrpSpPr/>
                              <p:nvPr/>
                            </p:nvGrpSpPr>
                            <p:grpSpPr>
                              <a:xfrm>
                                <a:off x="4191000" y="1838980"/>
                                <a:ext cx="4191000" cy="4704040"/>
                                <a:chOff x="4191000" y="1838980"/>
                                <a:chExt cx="4191000" cy="4704040"/>
                              </a:xfrm>
                            </p:grpSpPr>
                            <p:cxnSp>
                              <p:nvCxnSpPr>
                                <p:cNvPr id="44" name="Straight Connector 43"/>
                                <p:cNvCxnSpPr/>
                                <p:nvPr/>
                              </p:nvCxnSpPr>
                              <p:spPr>
                                <a:xfrm flipH="1">
                                  <a:off x="4495800" y="6096000"/>
                                  <a:ext cx="3352800" cy="0"/>
                                </a:xfrm>
                                <a:prstGeom prst="line">
                                  <a:avLst/>
                                </a:prstGeom>
                                <a:ln w="63500">
                                  <a:gradFill flip="none" rotWithShape="1">
                                    <a:gsLst>
                                      <a:gs pos="0">
                                        <a:srgbClr val="108E43"/>
                                      </a:gs>
                                      <a:gs pos="50000">
                                        <a:srgbClr val="176F1F"/>
                                      </a:gs>
                                      <a:gs pos="100000">
                                        <a:srgbClr val="66FF66"/>
                                      </a:gs>
                                    </a:gsLst>
                                    <a:lin ang="0" scaled="0"/>
                                    <a:tileRect/>
                                  </a:gra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45" name="TextBox 44"/>
                                <p:cNvSpPr txBox="1"/>
                                <p:nvPr/>
                              </p:nvSpPr>
                              <p:spPr>
                                <a:xfrm>
                                  <a:off x="7848600" y="1838980"/>
                                  <a:ext cx="533400" cy="52322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800" b="1" dirty="0" smtClean="0">
                                      <a:solidFill>
                                        <a:srgbClr val="E11FBC"/>
                                      </a:solidFill>
                                    </a:rPr>
                                    <a:t>P</a:t>
                                  </a:r>
                                  <a:endParaRPr lang="en-IN" sz="2800" b="1" dirty="0">
                                    <a:solidFill>
                                      <a:srgbClr val="E11FBC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6" name="TextBox 13"/>
                                <p:cNvSpPr txBox="1"/>
                                <p:nvPr/>
                              </p:nvSpPr>
                              <p:spPr>
                                <a:xfrm>
                                  <a:off x="4267200" y="6019800"/>
                                  <a:ext cx="304800" cy="52322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800" b="1" dirty="0" smtClean="0">
                                      <a:solidFill>
                                        <a:srgbClr val="E11FBC"/>
                                      </a:solidFill>
                                    </a:rPr>
                                    <a:t>A</a:t>
                                  </a:r>
                                  <a:endParaRPr lang="en-IN" sz="2800" b="1" dirty="0">
                                    <a:solidFill>
                                      <a:srgbClr val="E11FBC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7" name="TextBox 46"/>
                                <p:cNvSpPr txBox="1"/>
                                <p:nvPr/>
                              </p:nvSpPr>
                              <p:spPr>
                                <a:xfrm>
                                  <a:off x="4191000" y="3972580"/>
                                  <a:ext cx="457200" cy="52322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800" b="1" dirty="0" smtClean="0">
                                      <a:solidFill>
                                        <a:srgbClr val="E11FBC"/>
                                      </a:solidFill>
                                    </a:rPr>
                                    <a:t>B</a:t>
                                  </a:r>
                                  <a:endParaRPr lang="en-IN" sz="2800" b="1" dirty="0">
                                    <a:solidFill>
                                      <a:srgbClr val="E11FBC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8" name="TextBox 47"/>
                                <p:cNvSpPr txBox="1"/>
                                <p:nvPr/>
                              </p:nvSpPr>
                              <p:spPr>
                                <a:xfrm>
                                  <a:off x="7772400" y="5943600"/>
                                  <a:ext cx="533400" cy="52322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800" b="1" dirty="0" smtClean="0">
                                      <a:solidFill>
                                        <a:srgbClr val="E11FBC"/>
                                      </a:solidFill>
                                    </a:rPr>
                                    <a:t>C</a:t>
                                  </a:r>
                                  <a:endParaRPr lang="en-IN" sz="2800" b="1" dirty="0">
                                    <a:solidFill>
                                      <a:srgbClr val="E11FBC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cxnSp>
                            <p:nvCxnSpPr>
                              <p:cNvPr id="43" name="Straight Connector 42"/>
                              <p:cNvCxnSpPr/>
                              <p:nvPr/>
                            </p:nvCxnSpPr>
                            <p:spPr>
                              <a:xfrm flipV="1">
                                <a:off x="4495800" y="4419600"/>
                                <a:ext cx="0" cy="1676400"/>
                              </a:xfrm>
                              <a:prstGeom prst="line">
                                <a:avLst/>
                              </a:prstGeom>
                              <a:ln w="63500">
                                <a:gradFill>
                                  <a:gsLst>
                                    <a:gs pos="0">
                                      <a:srgbClr val="E11FBC"/>
                                    </a:gs>
                                    <a:gs pos="13000">
                                      <a:srgbClr val="FF0000"/>
                                    </a:gs>
                                    <a:gs pos="28000">
                                      <a:srgbClr val="E11FBC"/>
                                    </a:gs>
                                    <a:gs pos="42999">
                                      <a:srgbClr val="FF0000"/>
                                    </a:gs>
                                    <a:gs pos="58000">
                                      <a:srgbClr val="E11FBC"/>
                                    </a:gs>
                                    <a:gs pos="72000">
                                      <a:srgbClr val="FF0000"/>
                                    </a:gs>
                                    <a:gs pos="87000">
                                      <a:srgbClr val="E11FBC"/>
                                    </a:gs>
                                    <a:gs pos="100000">
                                      <a:srgbClr val="FF0000"/>
                                    </a:gs>
                                  </a:gsLst>
                                  <a:lin ang="5400000" scaled="0"/>
                                </a:gra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41" name="Straight Connector 40"/>
                            <p:cNvCxnSpPr/>
                            <p:nvPr/>
                          </p:nvCxnSpPr>
                          <p:spPr>
                            <a:xfrm flipH="1" flipV="1">
                              <a:off x="7772400" y="2133600"/>
                              <a:ext cx="76200" cy="3962400"/>
                            </a:xfrm>
                            <a:prstGeom prst="line">
                              <a:avLst/>
                            </a:prstGeom>
                            <a:ln w="63500">
                              <a:gradFill>
                                <a:gsLst>
                                  <a:gs pos="0">
                                    <a:srgbClr val="FFFF00"/>
                                  </a:gs>
                                  <a:gs pos="13000">
                                    <a:srgbClr val="FFC000"/>
                                  </a:gs>
                                  <a:gs pos="28000">
                                    <a:srgbClr val="66FF66"/>
                                  </a:gs>
                                  <a:gs pos="42999">
                                    <a:srgbClr val="FFFF00"/>
                                  </a:gs>
                                  <a:gs pos="58000">
                                    <a:srgbClr val="CCFF33"/>
                                  </a:gs>
                                  <a:gs pos="72000">
                                    <a:srgbClr val="FFFF00"/>
                                  </a:gs>
                                  <a:gs pos="87000">
                                    <a:srgbClr val="92D050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0"/>
                              </a:gra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36" name="Straight Connector 16"/>
                          <p:cNvCxnSpPr/>
                          <p:nvPr/>
                        </p:nvCxnSpPr>
                        <p:spPr>
                          <a:xfrm flipH="1">
                            <a:off x="3657600" y="2133600"/>
                            <a:ext cx="4114800" cy="0"/>
                          </a:xfrm>
                          <a:prstGeom prst="line">
                            <a:avLst/>
                          </a:prstGeom>
                          <a:ln w="6350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lin ang="0" scaled="0"/>
                              <a:tileRect/>
                            </a:gradFill>
                            <a:prstDash val="sys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7" name="TextBox 36"/>
                          <p:cNvSpPr txBox="1"/>
                          <p:nvPr/>
                        </p:nvSpPr>
                        <p:spPr>
                          <a:xfrm>
                            <a:off x="3276600" y="1905000"/>
                            <a:ext cx="381000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800" b="1" dirty="0" smtClean="0">
                                <a:solidFill>
                                  <a:srgbClr val="E11FBC"/>
                                </a:solidFill>
                              </a:rPr>
                              <a:t>Q</a:t>
                            </a:r>
                            <a:endParaRPr lang="en-IN" sz="2800" b="1" dirty="0">
                              <a:solidFill>
                                <a:srgbClr val="E11FB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" name="TextBox 18"/>
                          <p:cNvSpPr txBox="1"/>
                          <p:nvPr/>
                        </p:nvSpPr>
                        <p:spPr>
                          <a:xfrm>
                            <a:off x="7391400" y="4419600"/>
                            <a:ext cx="457200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800" b="1" dirty="0" smtClean="0">
                                <a:solidFill>
                                  <a:srgbClr val="E11FBC"/>
                                </a:solidFill>
                              </a:rPr>
                              <a:t>D</a:t>
                            </a:r>
                            <a:endParaRPr lang="en-IN" sz="2800" b="1" dirty="0">
                              <a:solidFill>
                                <a:srgbClr val="E11FBC"/>
                              </a:solidFill>
                            </a:endParaRPr>
                          </a:p>
                        </p:txBody>
                      </p:sp>
                      <p:pic>
                        <p:nvPicPr>
                          <p:cNvPr id="39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lum bright="-4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19925" y="2209800"/>
                            <a:ext cx="523875" cy="3810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cxnSp>
                      <p:nvCxnSpPr>
                        <p:cNvPr id="34" name="Straight Connector 33"/>
                        <p:cNvCxnSpPr/>
                        <p:nvPr/>
                      </p:nvCxnSpPr>
                      <p:spPr>
                        <a:xfrm flipH="1">
                          <a:off x="4495800" y="2133600"/>
                          <a:ext cx="3238500" cy="3886200"/>
                        </a:xfrm>
                        <a:prstGeom prst="line">
                          <a:avLst/>
                        </a:prstGeom>
                        <a:ln w="63500">
                          <a:gradFill>
                            <a:gsLst>
                              <a:gs pos="0">
                                <a:srgbClr val="000082"/>
                              </a:gs>
                              <a:gs pos="13000">
                                <a:srgbClr val="0047FF"/>
                              </a:gs>
                              <a:gs pos="28000">
                                <a:srgbClr val="000082"/>
                              </a:gs>
                              <a:gs pos="42999">
                                <a:srgbClr val="0047FF"/>
                              </a:gs>
                              <a:gs pos="58000">
                                <a:srgbClr val="000082"/>
                              </a:gs>
                              <a:gs pos="72000">
                                <a:srgbClr val="0047FF"/>
                              </a:gs>
                              <a:gs pos="87000">
                                <a:srgbClr val="000082"/>
                              </a:gs>
                              <a:gs pos="100000">
                                <a:srgbClr val="0047FF"/>
                              </a:gs>
                            </a:gsLst>
                            <a:lin ang="5400000" scaled="0"/>
                          </a:gra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1" name="Straight Connector 30"/>
                      <p:cNvCxnSpPr/>
                      <p:nvPr/>
                    </p:nvCxnSpPr>
                    <p:spPr>
                      <a:xfrm flipH="1">
                        <a:off x="4495800" y="4419600"/>
                        <a:ext cx="3352800" cy="0"/>
                      </a:xfrm>
                      <a:prstGeom prst="line">
                        <a:avLst/>
                      </a:prstGeom>
                      <a:ln w="63500">
                        <a:gradFill flip="none" rotWithShape="1">
                          <a:gsLst>
                            <a:gs pos="0">
                              <a:srgbClr val="3399FF"/>
                            </a:gs>
                            <a:gs pos="16000">
                              <a:srgbClr val="00CCCC"/>
                            </a:gs>
                            <a:gs pos="47000">
                              <a:srgbClr val="9999FF"/>
                            </a:gs>
                            <a:gs pos="60001">
                              <a:srgbClr val="2E6792"/>
                            </a:gs>
                            <a:gs pos="71001">
                              <a:srgbClr val="3333CC"/>
                            </a:gs>
                            <a:gs pos="81000">
                              <a:srgbClr val="1170FF"/>
                            </a:gs>
                            <a:gs pos="100000">
                              <a:srgbClr val="006699"/>
                            </a:gs>
                          </a:gsLst>
                          <a:lin ang="0" scaled="0"/>
                          <a:tileRect/>
                        </a:gra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20" name="Arc 19"/>
              <p:cNvSpPr/>
              <p:nvPr/>
            </p:nvSpPr>
            <p:spPr>
              <a:xfrm rot="14525912">
                <a:off x="7031662" y="1953622"/>
                <a:ext cx="774437" cy="817154"/>
              </a:xfrm>
              <a:prstGeom prst="arc">
                <a:avLst>
                  <a:gd name="adj1" fmla="val 13718080"/>
                  <a:gd name="adj2" fmla="val 19871325"/>
                </a:avLst>
              </a:prstGeom>
              <a:ln w="41275">
                <a:solidFill>
                  <a:srgbClr val="E11F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724400" y="3657600"/>
              <a:ext cx="552450" cy="158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8591550" y="3657600"/>
              <a:ext cx="5524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8020"/>
          <a:stretch>
            <a:fillRect/>
          </a:stretch>
        </p:blipFill>
        <p:spPr bwMode="auto">
          <a:xfrm>
            <a:off x="2209800" y="4419600"/>
            <a:ext cx="2867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5181600"/>
            <a:ext cx="2847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5181600"/>
            <a:ext cx="2505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4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38600" y="457200"/>
            <a:ext cx="5105400" cy="4704040"/>
            <a:chOff x="4038600" y="914400"/>
            <a:chExt cx="5105400" cy="4704040"/>
          </a:xfrm>
        </p:grpSpPr>
        <p:grpSp>
          <p:nvGrpSpPr>
            <p:cNvPr id="5" name="Group 17"/>
            <p:cNvGrpSpPr/>
            <p:nvPr/>
          </p:nvGrpSpPr>
          <p:grpSpPr>
            <a:xfrm>
              <a:off x="4038600" y="914400"/>
              <a:ext cx="5105400" cy="4704040"/>
              <a:chOff x="3276600" y="1838980"/>
              <a:chExt cx="5105400" cy="4704040"/>
            </a:xfrm>
          </p:grpSpPr>
          <p:grpSp>
            <p:nvGrpSpPr>
              <p:cNvPr id="8" name="Group 40"/>
              <p:cNvGrpSpPr/>
              <p:nvPr/>
            </p:nvGrpSpPr>
            <p:grpSpPr>
              <a:xfrm>
                <a:off x="3276600" y="1838980"/>
                <a:ext cx="5105400" cy="4704040"/>
                <a:chOff x="3276600" y="1838980"/>
                <a:chExt cx="5105400" cy="4704040"/>
              </a:xfrm>
            </p:grpSpPr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943600" y="2362200"/>
                  <a:ext cx="485775" cy="428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" name="Group 39"/>
                <p:cNvGrpSpPr/>
                <p:nvPr/>
              </p:nvGrpSpPr>
              <p:grpSpPr>
                <a:xfrm>
                  <a:off x="3276600" y="1838980"/>
                  <a:ext cx="5105400" cy="4704040"/>
                  <a:chOff x="3276600" y="1838980"/>
                  <a:chExt cx="5105400" cy="4704040"/>
                </a:xfrm>
              </p:grpSpPr>
              <p:sp>
                <p:nvSpPr>
                  <p:cNvPr id="12" name="Arc 11"/>
                  <p:cNvSpPr/>
                  <p:nvPr/>
                </p:nvSpPr>
                <p:spPr>
                  <a:xfrm rot="14525912">
                    <a:off x="6526610" y="1906232"/>
                    <a:ext cx="942570" cy="988135"/>
                  </a:xfrm>
                  <a:prstGeom prst="arc">
                    <a:avLst>
                      <a:gd name="adj1" fmla="val 14261940"/>
                      <a:gd name="adj2" fmla="val 19974109"/>
                    </a:avLst>
                  </a:prstGeom>
                  <a:ln w="41275">
                    <a:solidFill>
                      <a:srgbClr val="FC1C0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grpSp>
                <p:nvGrpSpPr>
                  <p:cNvPr id="13" name="Group 38"/>
                  <p:cNvGrpSpPr/>
                  <p:nvPr/>
                </p:nvGrpSpPr>
                <p:grpSpPr>
                  <a:xfrm>
                    <a:off x="3276600" y="1838980"/>
                    <a:ext cx="5105400" cy="4704040"/>
                    <a:chOff x="3276600" y="1838980"/>
                    <a:chExt cx="5105400" cy="4704040"/>
                  </a:xfrm>
                </p:grpSpPr>
                <p:pic>
                  <p:nvPicPr>
                    <p:cNvPr id="14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 bright="-4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14925" y="5486400"/>
                      <a:ext cx="523875" cy="3810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5" name="Arc 14"/>
                    <p:cNvSpPr/>
                    <p:nvPr/>
                  </p:nvSpPr>
                  <p:spPr>
                    <a:xfrm rot="3636514">
                      <a:off x="4349806" y="5463320"/>
                      <a:ext cx="774437" cy="817154"/>
                    </a:xfrm>
                    <a:prstGeom prst="arc">
                      <a:avLst>
                        <a:gd name="adj1" fmla="val 13718080"/>
                        <a:gd name="adj2" fmla="val 19871325"/>
                      </a:avLst>
                    </a:prstGeom>
                    <a:ln w="41275">
                      <a:solidFill>
                        <a:srgbClr val="E11FB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grpSp>
                  <p:nvGrpSpPr>
                    <p:cNvPr id="16" name="Group 37"/>
                    <p:cNvGrpSpPr/>
                    <p:nvPr/>
                  </p:nvGrpSpPr>
                  <p:grpSpPr>
                    <a:xfrm>
                      <a:off x="3276600" y="1838980"/>
                      <a:ext cx="5105400" cy="4704040"/>
                      <a:chOff x="3276600" y="1838980"/>
                      <a:chExt cx="5105400" cy="4704040"/>
                    </a:xfrm>
                  </p:grpSpPr>
                  <p:sp>
                    <p:nvSpPr>
                      <p:cNvPr id="17" name="Arc 16"/>
                      <p:cNvSpPr/>
                      <p:nvPr/>
                    </p:nvSpPr>
                    <p:spPr>
                      <a:xfrm rot="3188414">
                        <a:off x="4321526" y="3836981"/>
                        <a:ext cx="942570" cy="988135"/>
                      </a:xfrm>
                      <a:prstGeom prst="arc">
                        <a:avLst>
                          <a:gd name="adj1" fmla="val 15354365"/>
                          <a:gd name="adj2" fmla="val 18898004"/>
                        </a:avLst>
                      </a:prstGeom>
                      <a:ln w="41275">
                        <a:solidFill>
                          <a:srgbClr val="FC1C0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pic>
                    <p:nvPicPr>
                      <p:cNvPr id="18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4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485775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9" name="Group 36"/>
                      <p:cNvGrpSpPr/>
                      <p:nvPr/>
                    </p:nvGrpSpPr>
                    <p:grpSpPr>
                      <a:xfrm>
                        <a:off x="3276600" y="1838980"/>
                        <a:ext cx="5105400" cy="4704040"/>
                        <a:chOff x="3276600" y="1838980"/>
                        <a:chExt cx="5105400" cy="4704040"/>
                      </a:xfrm>
                    </p:grpSpPr>
                    <p:cxnSp>
                      <p:nvCxnSpPr>
                        <p:cNvPr id="21" name="Straight Connector 20"/>
                        <p:cNvCxnSpPr/>
                        <p:nvPr/>
                      </p:nvCxnSpPr>
                      <p:spPr>
                        <a:xfrm flipH="1">
                          <a:off x="4495800" y="2133600"/>
                          <a:ext cx="3238500" cy="2286000"/>
                        </a:xfrm>
                        <a:prstGeom prst="line">
                          <a:avLst/>
                        </a:prstGeom>
                        <a:ln w="63500">
                          <a:gradFill flip="none" rotWithShape="1">
                            <a:gsLst>
                              <a:gs pos="0">
                                <a:srgbClr val="FFF200"/>
                              </a:gs>
                              <a:gs pos="45000">
                                <a:srgbClr val="FF7A00"/>
                              </a:gs>
                              <a:gs pos="70000">
                                <a:srgbClr val="FF0300"/>
                              </a:gs>
                              <a:gs pos="100000">
                                <a:srgbClr val="4D0808"/>
                              </a:gs>
                            </a:gsLst>
                            <a:lin ang="0" scaled="0"/>
                            <a:tileRect/>
                          </a:gra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2" name="Group 35"/>
                        <p:cNvGrpSpPr/>
                        <p:nvPr/>
                      </p:nvGrpSpPr>
                      <p:grpSpPr>
                        <a:xfrm>
                          <a:off x="3276600" y="1838980"/>
                          <a:ext cx="5105400" cy="4704040"/>
                          <a:chOff x="3276600" y="1838980"/>
                          <a:chExt cx="5105400" cy="4704040"/>
                        </a:xfrm>
                      </p:grpSpPr>
                      <p:grpSp>
                        <p:nvGrpSpPr>
                          <p:cNvPr id="24" name="Group 4"/>
                          <p:cNvGrpSpPr/>
                          <p:nvPr/>
                        </p:nvGrpSpPr>
                        <p:grpSpPr>
                          <a:xfrm>
                            <a:off x="4191000" y="1838980"/>
                            <a:ext cx="4191000" cy="4704040"/>
                            <a:chOff x="4191000" y="1838980"/>
                            <a:chExt cx="4191000" cy="4704040"/>
                          </a:xfrm>
                        </p:grpSpPr>
                        <p:grpSp>
                          <p:nvGrpSpPr>
                            <p:cNvPr id="29" name="Group 24"/>
                            <p:cNvGrpSpPr/>
                            <p:nvPr/>
                          </p:nvGrpSpPr>
                          <p:grpSpPr>
                            <a:xfrm>
                              <a:off x="4191000" y="1838980"/>
                              <a:ext cx="4191000" cy="4704040"/>
                              <a:chOff x="4191000" y="1838980"/>
                              <a:chExt cx="4191000" cy="4704040"/>
                            </a:xfrm>
                          </p:grpSpPr>
                          <p:grpSp>
                            <p:nvGrpSpPr>
                              <p:cNvPr id="31" name="Group 21"/>
                              <p:cNvGrpSpPr/>
                              <p:nvPr/>
                            </p:nvGrpSpPr>
                            <p:grpSpPr>
                              <a:xfrm>
                                <a:off x="4191000" y="1838980"/>
                                <a:ext cx="4191000" cy="4704040"/>
                                <a:chOff x="4191000" y="1838980"/>
                                <a:chExt cx="4191000" cy="4704040"/>
                              </a:xfrm>
                            </p:grpSpPr>
                            <p:cxnSp>
                              <p:nvCxnSpPr>
                                <p:cNvPr id="33" name="Straight Connector 32"/>
                                <p:cNvCxnSpPr/>
                                <p:nvPr/>
                              </p:nvCxnSpPr>
                              <p:spPr>
                                <a:xfrm flipH="1">
                                  <a:off x="4495800" y="6096000"/>
                                  <a:ext cx="3352800" cy="0"/>
                                </a:xfrm>
                                <a:prstGeom prst="line">
                                  <a:avLst/>
                                </a:prstGeom>
                                <a:ln w="63500">
                                  <a:gradFill flip="none" rotWithShape="1">
                                    <a:gsLst>
                                      <a:gs pos="0">
                                        <a:srgbClr val="108E43"/>
                                      </a:gs>
                                      <a:gs pos="50000">
                                        <a:srgbClr val="176F1F"/>
                                      </a:gs>
                                      <a:gs pos="100000">
                                        <a:srgbClr val="66FF66"/>
                                      </a:gs>
                                    </a:gsLst>
                                    <a:lin ang="0" scaled="0"/>
                                    <a:tileRect/>
                                  </a:gra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34" name="TextBox 33"/>
                                <p:cNvSpPr txBox="1"/>
                                <p:nvPr/>
                              </p:nvSpPr>
                              <p:spPr>
                                <a:xfrm>
                                  <a:off x="7848600" y="1838980"/>
                                  <a:ext cx="533400" cy="52322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800" b="1" dirty="0" smtClean="0">
                                      <a:solidFill>
                                        <a:srgbClr val="E11FBC"/>
                                      </a:solidFill>
                                    </a:rPr>
                                    <a:t>P</a:t>
                                  </a:r>
                                  <a:endParaRPr lang="en-IN" sz="2800" b="1" dirty="0">
                                    <a:solidFill>
                                      <a:srgbClr val="E11FBC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" name="TextBox 13"/>
                                <p:cNvSpPr txBox="1"/>
                                <p:nvPr/>
                              </p:nvSpPr>
                              <p:spPr>
                                <a:xfrm>
                                  <a:off x="4267200" y="6019800"/>
                                  <a:ext cx="304800" cy="52322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800" b="1" dirty="0" smtClean="0">
                                      <a:solidFill>
                                        <a:srgbClr val="E11FBC"/>
                                      </a:solidFill>
                                    </a:rPr>
                                    <a:t>A</a:t>
                                  </a:r>
                                  <a:endParaRPr lang="en-IN" sz="2800" b="1" dirty="0">
                                    <a:solidFill>
                                      <a:srgbClr val="E11FBC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6" name="TextBox 35"/>
                                <p:cNvSpPr txBox="1"/>
                                <p:nvPr/>
                              </p:nvSpPr>
                              <p:spPr>
                                <a:xfrm>
                                  <a:off x="4191000" y="3972580"/>
                                  <a:ext cx="457200" cy="52322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800" b="1" dirty="0" smtClean="0">
                                      <a:solidFill>
                                        <a:srgbClr val="E11FBC"/>
                                      </a:solidFill>
                                    </a:rPr>
                                    <a:t>B</a:t>
                                  </a:r>
                                  <a:endParaRPr lang="en-IN" sz="2800" b="1" dirty="0">
                                    <a:solidFill>
                                      <a:srgbClr val="E11FBC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7" name="TextBox 36"/>
                                <p:cNvSpPr txBox="1"/>
                                <p:nvPr/>
                              </p:nvSpPr>
                              <p:spPr>
                                <a:xfrm>
                                  <a:off x="7772400" y="5943600"/>
                                  <a:ext cx="533400" cy="52322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2800" b="1" dirty="0" smtClean="0">
                                      <a:solidFill>
                                        <a:srgbClr val="E11FBC"/>
                                      </a:solidFill>
                                    </a:rPr>
                                    <a:t>C</a:t>
                                  </a:r>
                                  <a:endParaRPr lang="en-IN" sz="2800" b="1" dirty="0">
                                    <a:solidFill>
                                      <a:srgbClr val="E11FBC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cxnSp>
                            <p:nvCxnSpPr>
                              <p:cNvPr id="32" name="Straight Connector 31"/>
                              <p:cNvCxnSpPr/>
                              <p:nvPr/>
                            </p:nvCxnSpPr>
                            <p:spPr>
                              <a:xfrm flipV="1">
                                <a:off x="4495800" y="4419600"/>
                                <a:ext cx="0" cy="1676400"/>
                              </a:xfrm>
                              <a:prstGeom prst="line">
                                <a:avLst/>
                              </a:prstGeom>
                              <a:ln w="63500">
                                <a:gradFill>
                                  <a:gsLst>
                                    <a:gs pos="0">
                                      <a:srgbClr val="E11FBC"/>
                                    </a:gs>
                                    <a:gs pos="13000">
                                      <a:srgbClr val="FF0000"/>
                                    </a:gs>
                                    <a:gs pos="28000">
                                      <a:srgbClr val="E11FBC"/>
                                    </a:gs>
                                    <a:gs pos="42999">
                                      <a:srgbClr val="FF0000"/>
                                    </a:gs>
                                    <a:gs pos="58000">
                                      <a:srgbClr val="E11FBC"/>
                                    </a:gs>
                                    <a:gs pos="72000">
                                      <a:srgbClr val="FF0000"/>
                                    </a:gs>
                                    <a:gs pos="87000">
                                      <a:srgbClr val="E11FBC"/>
                                    </a:gs>
                                    <a:gs pos="100000">
                                      <a:srgbClr val="FF0000"/>
                                    </a:gs>
                                  </a:gsLst>
                                  <a:lin ang="5400000" scaled="0"/>
                                </a:gra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30" name="Straight Connector 29"/>
                            <p:cNvCxnSpPr/>
                            <p:nvPr/>
                          </p:nvCxnSpPr>
                          <p:spPr>
                            <a:xfrm flipH="1" flipV="1">
                              <a:off x="7772400" y="2133600"/>
                              <a:ext cx="76200" cy="3962400"/>
                            </a:xfrm>
                            <a:prstGeom prst="line">
                              <a:avLst/>
                            </a:prstGeom>
                            <a:ln w="63500">
                              <a:gradFill>
                                <a:gsLst>
                                  <a:gs pos="0">
                                    <a:srgbClr val="FFFF00"/>
                                  </a:gs>
                                  <a:gs pos="13000">
                                    <a:srgbClr val="FFC000"/>
                                  </a:gs>
                                  <a:gs pos="28000">
                                    <a:srgbClr val="66FF66"/>
                                  </a:gs>
                                  <a:gs pos="42999">
                                    <a:srgbClr val="FFFF00"/>
                                  </a:gs>
                                  <a:gs pos="58000">
                                    <a:srgbClr val="CCFF33"/>
                                  </a:gs>
                                  <a:gs pos="72000">
                                    <a:srgbClr val="FFFF00"/>
                                  </a:gs>
                                  <a:gs pos="87000">
                                    <a:srgbClr val="92D050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0"/>
                              </a:gra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25" name="Straight Connector 16"/>
                          <p:cNvCxnSpPr/>
                          <p:nvPr/>
                        </p:nvCxnSpPr>
                        <p:spPr>
                          <a:xfrm flipH="1">
                            <a:off x="3657600" y="2133600"/>
                            <a:ext cx="4114800" cy="0"/>
                          </a:xfrm>
                          <a:prstGeom prst="line">
                            <a:avLst/>
                          </a:prstGeom>
                          <a:ln w="6350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lin ang="0" scaled="0"/>
                              <a:tileRect/>
                            </a:gradFill>
                            <a:prstDash val="sys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6" name="TextBox 25"/>
                          <p:cNvSpPr txBox="1"/>
                          <p:nvPr/>
                        </p:nvSpPr>
                        <p:spPr>
                          <a:xfrm>
                            <a:off x="3276600" y="1905000"/>
                            <a:ext cx="381000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800" b="1" dirty="0" smtClean="0">
                                <a:solidFill>
                                  <a:srgbClr val="E11FBC"/>
                                </a:solidFill>
                              </a:rPr>
                              <a:t>Q</a:t>
                            </a:r>
                            <a:endParaRPr lang="en-IN" sz="2800" b="1" dirty="0">
                              <a:solidFill>
                                <a:srgbClr val="E11FB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" name="TextBox 18"/>
                          <p:cNvSpPr txBox="1"/>
                          <p:nvPr/>
                        </p:nvSpPr>
                        <p:spPr>
                          <a:xfrm>
                            <a:off x="7391400" y="4419600"/>
                            <a:ext cx="457200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800" b="1" dirty="0" smtClean="0">
                                <a:solidFill>
                                  <a:srgbClr val="E11FBC"/>
                                </a:solidFill>
                              </a:rPr>
                              <a:t>D</a:t>
                            </a:r>
                            <a:endParaRPr lang="en-IN" sz="2800" b="1" dirty="0">
                              <a:solidFill>
                                <a:srgbClr val="E11FBC"/>
                              </a:solidFill>
                            </a:endParaRPr>
                          </a:p>
                        </p:txBody>
                      </p:sp>
                      <p:pic>
                        <p:nvPicPr>
                          <p:cNvPr id="28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lum bright="-4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19925" y="2209800"/>
                            <a:ext cx="523875" cy="3810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 flipH="1">
                          <a:off x="4495800" y="2133600"/>
                          <a:ext cx="3238500" cy="3886200"/>
                        </a:xfrm>
                        <a:prstGeom prst="line">
                          <a:avLst/>
                        </a:prstGeom>
                        <a:ln w="63500">
                          <a:gradFill>
                            <a:gsLst>
                              <a:gs pos="0">
                                <a:srgbClr val="000082"/>
                              </a:gs>
                              <a:gs pos="13000">
                                <a:srgbClr val="0047FF"/>
                              </a:gs>
                              <a:gs pos="28000">
                                <a:srgbClr val="000082"/>
                              </a:gs>
                              <a:gs pos="42999">
                                <a:srgbClr val="0047FF"/>
                              </a:gs>
                              <a:gs pos="58000">
                                <a:srgbClr val="000082"/>
                              </a:gs>
                              <a:gs pos="72000">
                                <a:srgbClr val="0047FF"/>
                              </a:gs>
                              <a:gs pos="87000">
                                <a:srgbClr val="000082"/>
                              </a:gs>
                              <a:gs pos="100000">
                                <a:srgbClr val="0047FF"/>
                              </a:gs>
                            </a:gsLst>
                            <a:lin ang="5400000" scaled="0"/>
                          </a:gra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H="1">
                        <a:off x="4495800" y="4419600"/>
                        <a:ext cx="3352800" cy="0"/>
                      </a:xfrm>
                      <a:prstGeom prst="line">
                        <a:avLst/>
                      </a:prstGeom>
                      <a:ln w="63500">
                        <a:gradFill flip="none" rotWithShape="1">
                          <a:gsLst>
                            <a:gs pos="0">
                              <a:srgbClr val="3399FF"/>
                            </a:gs>
                            <a:gs pos="16000">
                              <a:srgbClr val="00CCCC"/>
                            </a:gs>
                            <a:gs pos="47000">
                              <a:srgbClr val="9999FF"/>
                            </a:gs>
                            <a:gs pos="60001">
                              <a:srgbClr val="2E6792"/>
                            </a:gs>
                            <a:gs pos="71001">
                              <a:srgbClr val="3333CC"/>
                            </a:gs>
                            <a:gs pos="81000">
                              <a:srgbClr val="1170FF"/>
                            </a:gs>
                            <a:gs pos="100000">
                              <a:srgbClr val="006699"/>
                            </a:gs>
                          </a:gsLst>
                          <a:lin ang="0" scaled="0"/>
                          <a:tileRect/>
                        </a:gra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9" name="Arc 8"/>
              <p:cNvSpPr/>
              <p:nvPr/>
            </p:nvSpPr>
            <p:spPr>
              <a:xfrm rot="14525912">
                <a:off x="7031662" y="1953622"/>
                <a:ext cx="774437" cy="817154"/>
              </a:xfrm>
              <a:prstGeom prst="arc">
                <a:avLst>
                  <a:gd name="adj1" fmla="val 13718080"/>
                  <a:gd name="adj2" fmla="val 19871325"/>
                </a:avLst>
              </a:prstGeom>
              <a:ln w="41275">
                <a:solidFill>
                  <a:srgbClr val="E11F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724400" y="3657600"/>
              <a:ext cx="552450" cy="158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8591550" y="3657600"/>
              <a:ext cx="5524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1524000"/>
            <a:ext cx="4029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286000"/>
            <a:ext cx="2028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276600"/>
            <a:ext cx="2638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4191000"/>
            <a:ext cx="23526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85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609600"/>
            <a:ext cx="723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47624"/>
            <a:ext cx="1524000" cy="523875"/>
          </a:xfrm>
          <a:prstGeom prst="rect">
            <a:avLst/>
          </a:prstGeom>
          <a:ln w="88900" cap="sq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14550"/>
            <a:ext cx="561975" cy="400050"/>
          </a:xfrm>
          <a:prstGeom prst="rect">
            <a:avLst/>
          </a:prstGeom>
          <a:ln w="88900" cap="sq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2" name="Group 41"/>
          <p:cNvGrpSpPr/>
          <p:nvPr/>
        </p:nvGrpSpPr>
        <p:grpSpPr>
          <a:xfrm>
            <a:off x="914400" y="2667000"/>
            <a:ext cx="7924800" cy="2133600"/>
            <a:chOff x="914400" y="2667000"/>
            <a:chExt cx="7924800" cy="2133600"/>
          </a:xfrm>
        </p:grpSpPr>
        <p:grpSp>
          <p:nvGrpSpPr>
            <p:cNvPr id="33" name="Group 32"/>
            <p:cNvGrpSpPr/>
            <p:nvPr/>
          </p:nvGrpSpPr>
          <p:grpSpPr>
            <a:xfrm>
              <a:off x="914400" y="2667000"/>
              <a:ext cx="7924800" cy="2133600"/>
              <a:chOff x="381000" y="2514600"/>
              <a:chExt cx="8763000" cy="2362200"/>
            </a:xfrm>
          </p:grpSpPr>
          <p:pic>
            <p:nvPicPr>
              <p:cNvPr id="5126" name="Picture 6" descr="C:\Users\comp-17\Desktop\Rajbir\Chapter-9\Raw - material\Pics\Wasser 2gif.gif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38400" y="3048000"/>
                <a:ext cx="4572000" cy="1752600"/>
              </a:xfrm>
              <a:prstGeom prst="rect">
                <a:avLst/>
              </a:prstGeom>
              <a:noFill/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381000" y="2514600"/>
                <a:ext cx="8763000" cy="2362200"/>
                <a:chOff x="381000" y="4038600"/>
                <a:chExt cx="8763000" cy="2362200"/>
              </a:xfrm>
            </p:grpSpPr>
            <p:pic>
              <p:nvPicPr>
                <p:cNvPr id="5125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0000"/>
                </a:blip>
                <a:srcRect/>
                <a:stretch>
                  <a:fillRect/>
                </a:stretch>
              </p:blipFill>
              <p:spPr bwMode="auto">
                <a:xfrm>
                  <a:off x="381000" y="4495800"/>
                  <a:ext cx="8763000" cy="190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0000"/>
                </a:blip>
                <a:srcRect l="6087" r="67826" b="76000"/>
                <a:stretch>
                  <a:fillRect/>
                </a:stretch>
              </p:blipFill>
              <p:spPr bwMode="auto">
                <a:xfrm>
                  <a:off x="457200" y="4038600"/>
                  <a:ext cx="2286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0000"/>
                </a:blip>
                <a:srcRect l="6087" r="67826" b="76000"/>
                <a:stretch>
                  <a:fillRect/>
                </a:stretch>
              </p:blipFill>
              <p:spPr bwMode="auto">
                <a:xfrm>
                  <a:off x="2743200" y="4038600"/>
                  <a:ext cx="2286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0000"/>
                </a:blip>
                <a:srcRect l="6087" r="67826" b="76000"/>
                <a:stretch>
                  <a:fillRect/>
                </a:stretch>
              </p:blipFill>
              <p:spPr bwMode="auto">
                <a:xfrm>
                  <a:off x="5029200" y="4038600"/>
                  <a:ext cx="2286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0000"/>
                </a:blip>
                <a:srcRect l="6087" r="73043" b="76000"/>
                <a:stretch>
                  <a:fillRect/>
                </a:stretch>
              </p:blipFill>
              <p:spPr bwMode="auto">
                <a:xfrm>
                  <a:off x="7315200" y="4038600"/>
                  <a:ext cx="18288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l="15175" t="13286" r="74810" b="75861"/>
            <a:stretch>
              <a:fillRect/>
            </a:stretch>
          </p:blipFill>
          <p:spPr bwMode="auto">
            <a:xfrm>
              <a:off x="4267200" y="3124200"/>
              <a:ext cx="12954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4" name="Straight Connector 43"/>
          <p:cNvCxnSpPr/>
          <p:nvPr/>
        </p:nvCxnSpPr>
        <p:spPr>
          <a:xfrm>
            <a:off x="2971800" y="4724400"/>
            <a:ext cx="3962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971800" y="2667000"/>
            <a:ext cx="2362200" cy="20574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34000" y="2667000"/>
            <a:ext cx="1600200" cy="2057400"/>
          </a:xfrm>
          <a:prstGeom prst="line">
            <a:avLst/>
          </a:prstGeom>
          <a:ln w="508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371600" y="2667000"/>
            <a:ext cx="3962400" cy="0"/>
          </a:xfrm>
          <a:prstGeom prst="line">
            <a:avLst/>
          </a:prstGeom>
          <a:ln w="508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334000" y="2667000"/>
            <a:ext cx="3962400" cy="0"/>
          </a:xfrm>
          <a:prstGeom prst="line">
            <a:avLst/>
          </a:prstGeom>
          <a:ln w="50800">
            <a:solidFill>
              <a:srgbClr val="E11FB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34000" y="2667000"/>
            <a:ext cx="0" cy="2057400"/>
          </a:xfrm>
          <a:prstGeom prst="line">
            <a:avLst/>
          </a:prstGeom>
          <a:ln w="50800">
            <a:solidFill>
              <a:srgbClr val="DDDD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2743200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Arc 58"/>
          <p:cNvSpPr/>
          <p:nvPr/>
        </p:nvSpPr>
        <p:spPr>
          <a:xfrm rot="14525912">
            <a:off x="4738942" y="2439633"/>
            <a:ext cx="942570" cy="988135"/>
          </a:xfrm>
          <a:prstGeom prst="arc">
            <a:avLst>
              <a:gd name="adj1" fmla="val 15918578"/>
              <a:gd name="adj2" fmla="val 19974109"/>
            </a:avLst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2819400"/>
            <a:ext cx="52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Arc 60"/>
          <p:cNvSpPr/>
          <p:nvPr/>
        </p:nvSpPr>
        <p:spPr>
          <a:xfrm rot="5400000">
            <a:off x="5226350" y="2569442"/>
            <a:ext cx="774437" cy="817154"/>
          </a:xfrm>
          <a:prstGeom prst="arc">
            <a:avLst>
              <a:gd name="adj1" fmla="val 13718080"/>
              <a:gd name="adj2" fmla="val 19871325"/>
            </a:avLst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3048000"/>
            <a:ext cx="5619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2743200" y="4648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IN" sz="3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781800" y="45968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IN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1816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IN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181600" y="21584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endParaRPr lang="en-IN" sz="3200" b="1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5410200"/>
            <a:ext cx="785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5029200"/>
            <a:ext cx="294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5791200"/>
            <a:ext cx="6457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3" grpId="0"/>
      <p:bldP spid="64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" name="Group 20"/>
          <p:cNvGrpSpPr/>
          <p:nvPr/>
        </p:nvGrpSpPr>
        <p:grpSpPr>
          <a:xfrm>
            <a:off x="990600" y="228600"/>
            <a:ext cx="7924800" cy="3074550"/>
            <a:chOff x="1371600" y="2158425"/>
            <a:chExt cx="7924800" cy="3074550"/>
          </a:xfrm>
        </p:grpSpPr>
        <p:grpSp>
          <p:nvGrpSpPr>
            <p:cNvPr id="7" name="Group 18"/>
            <p:cNvGrpSpPr/>
            <p:nvPr/>
          </p:nvGrpSpPr>
          <p:grpSpPr>
            <a:xfrm>
              <a:off x="1371600" y="2158425"/>
              <a:ext cx="7924800" cy="3074550"/>
              <a:chOff x="1371600" y="2158425"/>
              <a:chExt cx="7924800" cy="3074550"/>
            </a:xfrm>
          </p:grpSpPr>
          <p:cxnSp>
            <p:nvCxnSpPr>
              <p:cNvPr id="9" name="Straight Connector 4"/>
              <p:cNvCxnSpPr/>
              <p:nvPr/>
            </p:nvCxnSpPr>
            <p:spPr>
              <a:xfrm flipV="1">
                <a:off x="2971800" y="2667000"/>
                <a:ext cx="2362200" cy="2057400"/>
              </a:xfrm>
              <a:prstGeom prst="line">
                <a:avLst/>
              </a:prstGeom>
              <a:ln w="508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34000" y="2667000"/>
                <a:ext cx="1600200" cy="2057400"/>
              </a:xfrm>
              <a:prstGeom prst="line">
                <a:avLst/>
              </a:prstGeom>
              <a:ln w="50800">
                <a:solidFill>
                  <a:srgbClr val="66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371600" y="2667000"/>
                <a:ext cx="39624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334000" y="2667000"/>
                <a:ext cx="3962400" cy="0"/>
              </a:xfrm>
              <a:prstGeom prst="line">
                <a:avLst/>
              </a:prstGeom>
              <a:ln w="50800">
                <a:solidFill>
                  <a:srgbClr val="E11FB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334000" y="2667000"/>
                <a:ext cx="0" cy="2057400"/>
              </a:xfrm>
              <a:prstGeom prst="line">
                <a:avLst/>
              </a:prstGeom>
              <a:ln w="50800">
                <a:solidFill>
                  <a:srgbClr val="DDDDDD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191000" y="2743200"/>
                <a:ext cx="485775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Arc 14"/>
              <p:cNvSpPr/>
              <p:nvPr/>
            </p:nvSpPr>
            <p:spPr>
              <a:xfrm rot="14525912">
                <a:off x="4738942" y="2439633"/>
                <a:ext cx="942570" cy="988135"/>
              </a:xfrm>
              <a:prstGeom prst="arc">
                <a:avLst>
                  <a:gd name="adj1" fmla="val 15918578"/>
                  <a:gd name="adj2" fmla="val 19974109"/>
                </a:avLst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019800" y="2819400"/>
                <a:ext cx="523875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Arc 16"/>
              <p:cNvSpPr/>
              <p:nvPr/>
            </p:nvSpPr>
            <p:spPr>
              <a:xfrm rot="5400000">
                <a:off x="5226350" y="2569442"/>
                <a:ext cx="774437" cy="817154"/>
              </a:xfrm>
              <a:prstGeom prst="arc">
                <a:avLst>
                  <a:gd name="adj1" fmla="val 13718080"/>
                  <a:gd name="adj2" fmla="val 19871325"/>
                </a:avLst>
              </a:prstGeom>
              <a:ln w="412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953000" y="3048000"/>
                <a:ext cx="561975" cy="161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743200" y="4648200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A</a:t>
                </a:r>
                <a:endParaRPr lang="en-IN" sz="32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81800" y="4596825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</a:t>
                </a:r>
                <a:endParaRPr lang="en-IN" sz="3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181600" y="464820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D</a:t>
                </a:r>
                <a:endParaRPr lang="en-IN" sz="3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81600" y="2158425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P</a:t>
                </a:r>
                <a:endParaRPr lang="en-IN" sz="3200" b="1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2971800" y="4724400"/>
              <a:ext cx="39624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3733800"/>
            <a:ext cx="2524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4419600"/>
            <a:ext cx="3971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231457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rc 26"/>
          <p:cNvSpPr/>
          <p:nvPr/>
        </p:nvSpPr>
        <p:spPr>
          <a:xfrm rot="2297323">
            <a:off x="2357866" y="2243146"/>
            <a:ext cx="942571" cy="988135"/>
          </a:xfrm>
          <a:prstGeom prst="arc">
            <a:avLst>
              <a:gd name="adj1" fmla="val 15918578"/>
              <a:gd name="adj2" fmla="val 19974109"/>
            </a:avLst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5105400"/>
            <a:ext cx="215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5105400"/>
            <a:ext cx="16478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/>
          <p:nvPr/>
        </p:nvSpPr>
        <p:spPr>
          <a:xfrm>
            <a:off x="3657600" y="5486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096000" y="54864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81800" y="5353050"/>
            <a:ext cx="2000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0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505200"/>
            <a:ext cx="4343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990600" y="228600"/>
            <a:ext cx="7924800" cy="3074550"/>
            <a:chOff x="990600" y="228600"/>
            <a:chExt cx="7924800" cy="3074550"/>
          </a:xfrm>
        </p:grpSpPr>
        <p:grpSp>
          <p:nvGrpSpPr>
            <p:cNvPr id="5" name="Group 20"/>
            <p:cNvGrpSpPr/>
            <p:nvPr/>
          </p:nvGrpSpPr>
          <p:grpSpPr>
            <a:xfrm>
              <a:off x="990600" y="228600"/>
              <a:ext cx="7924800" cy="3074550"/>
              <a:chOff x="1371600" y="2158425"/>
              <a:chExt cx="7924800" cy="3074550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1371600" y="2158425"/>
                <a:ext cx="7924800" cy="3074550"/>
                <a:chOff x="1371600" y="2158425"/>
                <a:chExt cx="7924800" cy="3074550"/>
              </a:xfrm>
            </p:grpSpPr>
            <p:cxnSp>
              <p:nvCxnSpPr>
                <p:cNvPr id="8" name="Straight Connector 4"/>
                <p:cNvCxnSpPr/>
                <p:nvPr/>
              </p:nvCxnSpPr>
              <p:spPr>
                <a:xfrm flipV="1">
                  <a:off x="2971800" y="2667000"/>
                  <a:ext cx="2362200" cy="2057400"/>
                </a:xfrm>
                <a:prstGeom prst="line">
                  <a:avLst/>
                </a:prstGeom>
                <a:ln w="508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5334000" y="2667000"/>
                  <a:ext cx="1600200" cy="2057400"/>
                </a:xfrm>
                <a:prstGeom prst="line">
                  <a:avLst/>
                </a:prstGeom>
                <a:ln w="50800">
                  <a:solidFill>
                    <a:srgbClr val="66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371600" y="2667000"/>
                  <a:ext cx="3962400" cy="0"/>
                </a:xfrm>
                <a:prstGeom prst="line">
                  <a:avLst/>
                </a:prstGeom>
                <a:ln w="50800">
                  <a:solidFill>
                    <a:srgbClr val="7030A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334000" y="2667000"/>
                  <a:ext cx="3962400" cy="0"/>
                </a:xfrm>
                <a:prstGeom prst="line">
                  <a:avLst/>
                </a:prstGeom>
                <a:ln w="50800">
                  <a:solidFill>
                    <a:srgbClr val="E11FB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34000" y="2667000"/>
                  <a:ext cx="0" cy="2057400"/>
                </a:xfrm>
                <a:prstGeom prst="line">
                  <a:avLst/>
                </a:prstGeom>
                <a:ln w="50800">
                  <a:solidFill>
                    <a:srgbClr val="DDDDDD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4191000" y="2743200"/>
                  <a:ext cx="485775" cy="428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Arc 13"/>
                <p:cNvSpPr/>
                <p:nvPr/>
              </p:nvSpPr>
              <p:spPr>
                <a:xfrm rot="14525912">
                  <a:off x="4738942" y="2439633"/>
                  <a:ext cx="942570" cy="988135"/>
                </a:xfrm>
                <a:prstGeom prst="arc">
                  <a:avLst>
                    <a:gd name="adj1" fmla="val 15918578"/>
                    <a:gd name="adj2" fmla="val 19974109"/>
                  </a:avLst>
                </a:prstGeom>
                <a:ln w="412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pic>
              <p:nvPicPr>
                <p:cNvPr id="15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6019800" y="2819400"/>
                  <a:ext cx="523875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Arc 15"/>
                <p:cNvSpPr/>
                <p:nvPr/>
              </p:nvSpPr>
              <p:spPr>
                <a:xfrm rot="5400000">
                  <a:off x="5226350" y="2569442"/>
                  <a:ext cx="774437" cy="817154"/>
                </a:xfrm>
                <a:prstGeom prst="arc">
                  <a:avLst>
                    <a:gd name="adj1" fmla="val 13718080"/>
                    <a:gd name="adj2" fmla="val 19871325"/>
                  </a:avLst>
                </a:prstGeom>
                <a:ln w="412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pic>
              <p:nvPicPr>
                <p:cNvPr id="17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4953000" y="3048000"/>
                  <a:ext cx="561975" cy="1619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2743200" y="4648200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A</a:t>
                  </a:r>
                  <a:endParaRPr lang="en-IN" sz="3200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81800" y="4596825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B</a:t>
                  </a:r>
                  <a:endParaRPr lang="en-IN" sz="3200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181600" y="4648200"/>
                  <a:ext cx="533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D</a:t>
                  </a:r>
                  <a:endParaRPr lang="en-IN" sz="3200" b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181600" y="2158425"/>
                  <a:ext cx="3048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P</a:t>
                  </a:r>
                  <a:endParaRPr lang="en-IN" sz="3200" b="1" dirty="0"/>
                </a:p>
              </p:txBody>
            </p:sp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2971800" y="4724400"/>
                <a:ext cx="396240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943225" y="2466975"/>
              <a:ext cx="4857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Arc 22"/>
            <p:cNvSpPr/>
            <p:nvPr/>
          </p:nvSpPr>
          <p:spPr>
            <a:xfrm rot="2297323">
              <a:off x="2510266" y="2243146"/>
              <a:ext cx="942571" cy="988135"/>
            </a:xfrm>
            <a:prstGeom prst="arc">
              <a:avLst>
                <a:gd name="adj1" fmla="val 15240030"/>
                <a:gd name="adj2" fmla="val 19974109"/>
              </a:avLst>
            </a:prstGeom>
            <a:ln w="412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1200" y="2438400"/>
            <a:ext cx="52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rc 25"/>
          <p:cNvSpPr/>
          <p:nvPr/>
        </p:nvSpPr>
        <p:spPr>
          <a:xfrm rot="17563201">
            <a:off x="5778009" y="2239998"/>
            <a:ext cx="774437" cy="817154"/>
          </a:xfrm>
          <a:prstGeom prst="arc">
            <a:avLst>
              <a:gd name="adj1" fmla="val 13718080"/>
              <a:gd name="adj2" fmla="val 19871325"/>
            </a:avLst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4038600"/>
            <a:ext cx="2343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38723" b="5085"/>
          <a:stretch>
            <a:fillRect/>
          </a:stretch>
        </p:blipFill>
        <p:spPr bwMode="auto">
          <a:xfrm>
            <a:off x="6858000" y="4343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41910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/>
          <p:nvPr/>
        </p:nvSpPr>
        <p:spPr>
          <a:xfrm>
            <a:off x="3962400" y="44958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096000" y="4572000"/>
            <a:ext cx="533400" cy="304800"/>
          </a:xfrm>
          <a:prstGeom prst="rightArrow">
            <a:avLst/>
          </a:prstGeom>
          <a:noFill/>
          <a:ln>
            <a:solidFill>
              <a:srgbClr val="E11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rgbClr val="176F1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5257800"/>
            <a:ext cx="3295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55007" b="9677"/>
          <a:stretch>
            <a:fillRect/>
          </a:stretch>
        </p:blipFill>
        <p:spPr bwMode="auto">
          <a:xfrm>
            <a:off x="1447800" y="57912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4993" r="33059" b="22581"/>
          <a:stretch>
            <a:fillRect/>
          </a:stretch>
        </p:blipFill>
        <p:spPr bwMode="auto">
          <a:xfrm>
            <a:off x="4648200" y="5791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66941"/>
          <a:stretch>
            <a:fillRect/>
          </a:stretch>
        </p:blipFill>
        <p:spPr bwMode="auto">
          <a:xfrm>
            <a:off x="6248400" y="5886450"/>
            <a:ext cx="2295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0"/>
            <a:ext cx="1133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533400"/>
            <a:ext cx="701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990600"/>
            <a:ext cx="3648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600200"/>
            <a:ext cx="6991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2057400"/>
            <a:ext cx="719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2743200"/>
            <a:ext cx="68675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3124200"/>
            <a:ext cx="6581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3810000"/>
            <a:ext cx="7305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4419600"/>
            <a:ext cx="68770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1" y="4953000"/>
            <a:ext cx="739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62025" y="5410200"/>
            <a:ext cx="3152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37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200400" y="381000"/>
            <a:ext cx="2889524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2971800"/>
            <a:ext cx="76298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3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2" descr="F:\gif images\thankyou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0729">
            <a:off x="1066800" y="1905000"/>
            <a:ext cx="7067550" cy="30289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465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000065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REFERENCES</a:t>
            </a: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2"/>
              </a:rPr>
              <a:t>http://www.animationlibrary.com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3"/>
              </a:rPr>
              <a:t>http://www.animationsplayhouse.com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4"/>
              </a:rPr>
              <a:t>http://www.heatheranimations.com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5"/>
              </a:rPr>
              <a:t>http://www.ilovewavs.com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6"/>
              </a:rPr>
              <a:t>http://www.images.google.co.in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7"/>
              </a:rPr>
              <a:t>http://www.youtube.com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NCERT BOOKS</a:t>
            </a:r>
          </a:p>
        </p:txBody>
      </p:sp>
    </p:spTree>
    <p:extLst>
      <p:ext uri="{BB962C8B-B14F-4D97-AF65-F5344CB8AC3E}">
        <p14:creationId xmlns:p14="http://schemas.microsoft.com/office/powerpoint/2010/main" val="9041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89305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34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1828800"/>
            <a:ext cx="7543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2438400"/>
            <a:ext cx="7534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3048000"/>
            <a:ext cx="5743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1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514600" y="228600"/>
            <a:ext cx="37600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905000" y="5486400"/>
            <a:ext cx="5334000" cy="0"/>
          </a:xfrm>
          <a:prstGeom prst="line">
            <a:avLst/>
          </a:prstGeom>
          <a:ln w="63500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15200" y="1219200"/>
            <a:ext cx="0" cy="4267200"/>
          </a:xfrm>
          <a:prstGeom prst="line">
            <a:avLst/>
          </a:prstGeom>
          <a:ln w="63500" cmpd="sng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05000" y="1219200"/>
            <a:ext cx="5410200" cy="4267200"/>
          </a:xfrm>
          <a:prstGeom prst="line">
            <a:avLst/>
          </a:prstGeom>
          <a:ln w="63500" cmpd="sng">
            <a:gradFill>
              <a:gsLst>
                <a:gs pos="0">
                  <a:srgbClr val="7030A0"/>
                </a:gs>
                <a:gs pos="13000">
                  <a:srgbClr val="E11FBC"/>
                </a:gs>
                <a:gs pos="28000">
                  <a:srgbClr val="176F1F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108E43"/>
                </a:gs>
                <a:gs pos="87000">
                  <a:srgbClr val="790961"/>
                </a:gs>
                <a:gs pos="100000">
                  <a:srgbClr val="7030A0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81200" y="6248400"/>
            <a:ext cx="5334000" cy="0"/>
          </a:xfrm>
          <a:prstGeom prst="line">
            <a:avLst/>
          </a:prstGeom>
          <a:ln w="63500" cmpd="sng">
            <a:gradFill>
              <a:gsLst>
                <a:gs pos="0">
                  <a:schemeClr val="bg1"/>
                </a:gs>
                <a:gs pos="13000">
                  <a:srgbClr val="0047FF"/>
                </a:gs>
                <a:gs pos="28000">
                  <a:schemeClr val="bg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3124200"/>
            <a:ext cx="1257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48768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91400" y="5410200"/>
            <a:ext cx="209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15200" y="6172200"/>
            <a:ext cx="219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15200" y="838200"/>
            <a:ext cx="238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F:\gif\AN05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524000" y="5257800"/>
            <a:ext cx="438150" cy="1038225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5562600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6096000"/>
            <a:ext cx="22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rc 21"/>
          <p:cNvSpPr/>
          <p:nvPr/>
        </p:nvSpPr>
        <p:spPr>
          <a:xfrm rot="1712316">
            <a:off x="2022842" y="5101379"/>
            <a:ext cx="457200" cy="609600"/>
          </a:xfrm>
          <a:prstGeom prst="arc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Half Frame 22"/>
          <p:cNvSpPr/>
          <p:nvPr/>
        </p:nvSpPr>
        <p:spPr>
          <a:xfrm>
            <a:off x="7010400" y="5105400"/>
            <a:ext cx="228600" cy="304800"/>
          </a:xfrm>
          <a:prstGeom prst="halfFrame">
            <a:avLst>
              <a:gd name="adj1" fmla="val 0"/>
              <a:gd name="adj2" fmla="val 0"/>
            </a:avLst>
          </a:prstGeom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6" name="Picture 52" descr="Blue forward"/>
          <p:cNvPicPr>
            <a:picLocks noChangeAspect="1" noChangeArrowheads="1" noCrop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46848">
            <a:off x="2442596" y="4996576"/>
            <a:ext cx="952500" cy="23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202711" cy="4467225"/>
          </a:xfrm>
          <a:prstGeom prst="rect">
            <a:avLst/>
          </a:prstGeom>
          <a:ln w="88900" cap="sq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3" descr="F:\gif images\linie-038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4890340" y="3823540"/>
            <a:ext cx="2362200" cy="4912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04800"/>
            <a:ext cx="66960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381000"/>
            <a:ext cx="6029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228600"/>
            <a:ext cx="7467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5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0"/>
            <a:ext cx="8077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07773"/>
            <a:ext cx="7477125" cy="3688227"/>
          </a:xfrm>
          <a:prstGeom prst="rect">
            <a:avLst/>
          </a:prstGeom>
          <a:ln w="88900" cap="sq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4850" y="0"/>
            <a:ext cx="8439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5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09600" y="0"/>
            <a:ext cx="6705600" cy="2667000"/>
            <a:chOff x="609600" y="0"/>
            <a:chExt cx="6705600" cy="2667000"/>
          </a:xfrm>
        </p:grpSpPr>
        <p:sp>
          <p:nvSpPr>
            <p:cNvPr id="5" name="Cloud Callout 4"/>
            <p:cNvSpPr/>
            <p:nvPr/>
          </p:nvSpPr>
          <p:spPr>
            <a:xfrm>
              <a:off x="609600" y="0"/>
              <a:ext cx="6705600" cy="2667000"/>
            </a:xfrm>
            <a:prstGeom prst="cloudCallout">
              <a:avLst>
                <a:gd name="adj1" fmla="val -8436"/>
                <a:gd name="adj2" fmla="val 121721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25000">
                  <a:srgbClr val="FFC000"/>
                </a:gs>
                <a:gs pos="50000">
                  <a:srgbClr val="FFFF00"/>
                </a:gs>
                <a:gs pos="75000">
                  <a:schemeClr val="accent3">
                    <a:lumMod val="40000"/>
                    <a:lumOff val="60000"/>
                  </a:schemeClr>
                </a:gs>
                <a:gs pos="100000">
                  <a:srgbClr val="3366F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447800" y="381000"/>
              <a:ext cx="55245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3124200" y="838200"/>
            <a:ext cx="5791200" cy="5105400"/>
            <a:chOff x="2590800" y="838200"/>
            <a:chExt cx="6096000" cy="5648325"/>
          </a:xfrm>
        </p:grpSpPr>
        <p:grpSp>
          <p:nvGrpSpPr>
            <p:cNvPr id="13" name="Group 12"/>
            <p:cNvGrpSpPr/>
            <p:nvPr/>
          </p:nvGrpSpPr>
          <p:grpSpPr>
            <a:xfrm>
              <a:off x="2590800" y="1066800"/>
              <a:ext cx="5791200" cy="5076825"/>
              <a:chOff x="1524000" y="1219200"/>
              <a:chExt cx="5791200" cy="5076825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905000" y="5486400"/>
                <a:ext cx="5334000" cy="0"/>
              </a:xfrm>
              <a:prstGeom prst="line">
                <a:avLst/>
              </a:prstGeom>
              <a:ln w="63500" cmpd="sng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7315200" y="1219200"/>
                <a:ext cx="0" cy="4267200"/>
              </a:xfrm>
              <a:prstGeom prst="line">
                <a:avLst/>
              </a:prstGeom>
              <a:ln w="63500" cmpd="sng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905000" y="1219200"/>
                <a:ext cx="5410200" cy="4267200"/>
              </a:xfrm>
              <a:prstGeom prst="line">
                <a:avLst/>
              </a:prstGeom>
              <a:ln w="63500" cmpd="sng">
                <a:gradFill>
                  <a:gsLst>
                    <a:gs pos="0">
                      <a:srgbClr val="7030A0"/>
                    </a:gs>
                    <a:gs pos="13000">
                      <a:srgbClr val="E11FBC"/>
                    </a:gs>
                    <a:gs pos="28000">
                      <a:srgbClr val="176F1F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108E43"/>
                    </a:gs>
                    <a:gs pos="87000">
                      <a:srgbClr val="790961"/>
                    </a:gs>
                    <a:gs pos="100000">
                      <a:srgbClr val="7030A0"/>
                    </a:gs>
                  </a:gsLst>
                  <a:lin ang="5400000" scaled="0"/>
                </a:gra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981200" y="6248400"/>
                <a:ext cx="5334000" cy="0"/>
              </a:xfrm>
              <a:prstGeom prst="line">
                <a:avLst/>
              </a:prstGeom>
              <a:ln w="63500" cmpd="sng">
                <a:gradFill>
                  <a:gsLst>
                    <a:gs pos="0">
                      <a:schemeClr val="bg1"/>
                    </a:gs>
                    <a:gs pos="13000">
                      <a:srgbClr val="0047FF"/>
                    </a:gs>
                    <a:gs pos="28000">
                      <a:schemeClr val="bg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25" descr="F:\gif\AN059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524000" y="5257800"/>
                <a:ext cx="438150" cy="1038225"/>
              </a:xfrm>
              <a:prstGeom prst="rect">
                <a:avLst/>
              </a:prstGeom>
              <a:noFill/>
            </p:spPr>
          </p:pic>
          <p:sp>
            <p:nvSpPr>
              <p:cNvPr id="11" name="Arc 10"/>
              <p:cNvSpPr/>
              <p:nvPr/>
            </p:nvSpPr>
            <p:spPr>
              <a:xfrm rot="1712316">
                <a:off x="2022842" y="5101379"/>
                <a:ext cx="457200" cy="609600"/>
              </a:xfrm>
              <a:prstGeom prst="arc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Half Frame 11"/>
              <p:cNvSpPr/>
              <p:nvPr/>
            </p:nvSpPr>
            <p:spPr>
              <a:xfrm>
                <a:off x="7010400" y="5105400"/>
                <a:ext cx="228600" cy="304800"/>
              </a:xfrm>
              <a:prstGeom prst="halfFrame">
                <a:avLst>
                  <a:gd name="adj1" fmla="val 0"/>
                  <a:gd name="adj2" fmla="val 0"/>
                </a:avLst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838450" y="838200"/>
              <a:ext cx="5848350" cy="5648325"/>
              <a:chOff x="1752600" y="838200"/>
              <a:chExt cx="5848350" cy="5648325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391400" y="5410200"/>
                <a:ext cx="20955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315200" y="6172200"/>
                <a:ext cx="21907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315200" y="838200"/>
                <a:ext cx="238125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905000" y="5562600"/>
                <a:ext cx="266700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752600" y="6096000"/>
                <a:ext cx="228600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5791200"/>
            <a:ext cx="8429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58674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579120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0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410" name="AutoShape 2" descr="http://image.slidesharecdn.com/heightanddistances-120108094402-phpapp01/95/slide-10-728.jpg?13260379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685800"/>
            <a:ext cx="8096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1219200" cy="419100"/>
          </a:xfrm>
          <a:prstGeom prst="rect">
            <a:avLst/>
          </a:prstGeom>
          <a:ln w="88900" cap="sq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362200"/>
            <a:ext cx="561975" cy="400050"/>
          </a:xfrm>
          <a:prstGeom prst="rect">
            <a:avLst/>
          </a:prstGeom>
          <a:ln w="88900" cap="sq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6" descr="C:\Users\comp-17\Desktop\Rajbir\Chapter-9\Raw - material\Pics\Eiffel-Tower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5675" y="2209800"/>
            <a:ext cx="1838325" cy="3333750"/>
          </a:xfrm>
          <a:prstGeom prst="rect">
            <a:avLst/>
          </a:prstGeom>
          <a:noFill/>
        </p:spPr>
      </p:pic>
      <p:pic>
        <p:nvPicPr>
          <p:cNvPr id="13" name="Picture 6" descr="F:\gif images\colors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5410200"/>
            <a:ext cx="161925" cy="1669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5" name="Straight Connector 14"/>
          <p:cNvCxnSpPr/>
          <p:nvPr/>
        </p:nvCxnSpPr>
        <p:spPr>
          <a:xfrm>
            <a:off x="5791200" y="5486400"/>
            <a:ext cx="2514600" cy="0"/>
          </a:xfrm>
          <a:prstGeom prst="line">
            <a:avLst/>
          </a:prstGeom>
          <a:ln w="3492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638800" y="5486400"/>
            <a:ext cx="2864893" cy="392374"/>
            <a:chOff x="5479007" y="5486400"/>
            <a:chExt cx="2864893" cy="392374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715000" y="5562600"/>
              <a:ext cx="2628900" cy="25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79007" y="5486400"/>
              <a:ext cx="255043" cy="392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" name="Straight Connector 19"/>
          <p:cNvCxnSpPr>
            <a:stCxn id="2057" idx="0"/>
            <a:endCxn id="12" idx="0"/>
          </p:cNvCxnSpPr>
          <p:nvPr/>
        </p:nvCxnSpPr>
        <p:spPr>
          <a:xfrm flipV="1">
            <a:off x="5766322" y="2209800"/>
            <a:ext cx="2458516" cy="3276600"/>
          </a:xfrm>
          <a:prstGeom prst="line">
            <a:avLst/>
          </a:prstGeom>
          <a:ln w="381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29600" y="1905000"/>
            <a:ext cx="257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5711981" y="5029200"/>
            <a:ext cx="1041244" cy="670909"/>
            <a:chOff x="5711981" y="5029200"/>
            <a:chExt cx="1041244" cy="670909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248400" y="5029200"/>
              <a:ext cx="5048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Arc 26"/>
            <p:cNvSpPr/>
            <p:nvPr/>
          </p:nvSpPr>
          <p:spPr>
            <a:xfrm rot="952131">
              <a:off x="5711981" y="5090509"/>
              <a:ext cx="533400" cy="609600"/>
            </a:xfrm>
            <a:prstGeom prst="arc">
              <a:avLst/>
            </a:prstGeom>
            <a:ln w="38100">
              <a:gradFill>
                <a:gsLst>
                  <a:gs pos="0">
                    <a:schemeClr val="tx1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 flipV="1">
            <a:off x="8229600" y="2209800"/>
            <a:ext cx="76200" cy="3276600"/>
          </a:xfrm>
          <a:prstGeom prst="line">
            <a:avLst/>
          </a:prstGeom>
          <a:ln w="381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2209800"/>
            <a:ext cx="3600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2895600"/>
            <a:ext cx="4162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429000"/>
            <a:ext cx="432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4343400"/>
            <a:ext cx="5457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5791200"/>
            <a:ext cx="6581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5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(4:3)</PresentationFormat>
  <Paragraphs>124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2016-09-06T05:29:33Z</dcterms:modified>
</cp:coreProperties>
</file>