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44.png"/><Relationship Id="rId7" Type="http://schemas.openxmlformats.org/officeDocument/2006/relationships/image" Target="../media/image4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21.png"/><Relationship Id="rId3" Type="http://schemas.openxmlformats.org/officeDocument/2006/relationships/image" Target="../media/image67.png"/><Relationship Id="rId7" Type="http://schemas.openxmlformats.org/officeDocument/2006/relationships/image" Target="../media/image57.png"/><Relationship Id="rId12" Type="http://schemas.openxmlformats.org/officeDocument/2006/relationships/image" Target="../media/image65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4.png"/><Relationship Id="rId5" Type="http://schemas.openxmlformats.org/officeDocument/2006/relationships/image" Target="../media/image55.png"/><Relationship Id="rId10" Type="http://schemas.openxmlformats.org/officeDocument/2006/relationships/image" Target="../media/image63.png"/><Relationship Id="rId4" Type="http://schemas.openxmlformats.org/officeDocument/2006/relationships/image" Target="../media/image68.png"/><Relationship Id="rId9" Type="http://schemas.openxmlformats.org/officeDocument/2006/relationships/image" Target="../media/image62.png"/><Relationship Id="rId14" Type="http://schemas.openxmlformats.org/officeDocument/2006/relationships/image" Target="../media/image6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9.png"/><Relationship Id="rId3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5.png"/><Relationship Id="rId17" Type="http://schemas.openxmlformats.org/officeDocument/2006/relationships/image" Target="../media/image30.jpeg"/><Relationship Id="rId2" Type="http://schemas.openxmlformats.org/officeDocument/2006/relationships/image" Target="../media/image70.png"/><Relationship Id="rId16" Type="http://schemas.openxmlformats.org/officeDocument/2006/relationships/hyperlink" Target="Raw%20mat/Videos/To%20Construct%20a%20triangle%20Similar%20To%20a%20Given%20Triangle.wmv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4.png"/><Relationship Id="rId5" Type="http://schemas.openxmlformats.org/officeDocument/2006/relationships/image" Target="../media/image55.png"/><Relationship Id="rId15" Type="http://schemas.openxmlformats.org/officeDocument/2006/relationships/image" Target="../media/image73.png"/><Relationship Id="rId10" Type="http://schemas.openxmlformats.org/officeDocument/2006/relationships/image" Target="../media/image63.png"/><Relationship Id="rId4" Type="http://schemas.openxmlformats.org/officeDocument/2006/relationships/image" Target="../media/image72.png"/><Relationship Id="rId9" Type="http://schemas.openxmlformats.org/officeDocument/2006/relationships/image" Target="../media/image62.png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75.png"/><Relationship Id="rId7" Type="http://schemas.openxmlformats.org/officeDocument/2006/relationships/image" Target="../media/image76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46.png"/><Relationship Id="rId9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80.png"/><Relationship Id="rId3" Type="http://schemas.openxmlformats.org/officeDocument/2006/relationships/image" Target="../media/image56.png"/><Relationship Id="rId7" Type="http://schemas.openxmlformats.org/officeDocument/2006/relationships/image" Target="../media/image58.png"/><Relationship Id="rId12" Type="http://schemas.openxmlformats.org/officeDocument/2006/relationships/image" Target="../media/image79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65.png"/><Relationship Id="rId5" Type="http://schemas.openxmlformats.org/officeDocument/2006/relationships/image" Target="../media/image77.png"/><Relationship Id="rId10" Type="http://schemas.openxmlformats.org/officeDocument/2006/relationships/image" Target="../media/image64.png"/><Relationship Id="rId4" Type="http://schemas.openxmlformats.org/officeDocument/2006/relationships/image" Target="../media/image57.png"/><Relationship Id="rId9" Type="http://schemas.openxmlformats.org/officeDocument/2006/relationships/image" Target="../media/image6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83.png"/><Relationship Id="rId3" Type="http://schemas.openxmlformats.org/officeDocument/2006/relationships/image" Target="../media/image56.png"/><Relationship Id="rId7" Type="http://schemas.openxmlformats.org/officeDocument/2006/relationships/image" Target="../media/image63.png"/><Relationship Id="rId12" Type="http://schemas.openxmlformats.org/officeDocument/2006/relationships/image" Target="../media/image8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81.png"/><Relationship Id="rId5" Type="http://schemas.openxmlformats.org/officeDocument/2006/relationships/image" Target="../media/image58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57.png"/><Relationship Id="rId9" Type="http://schemas.openxmlformats.org/officeDocument/2006/relationships/image" Target="../media/image65.png"/><Relationship Id="rId1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86.png"/><Relationship Id="rId3" Type="http://schemas.openxmlformats.org/officeDocument/2006/relationships/image" Target="../media/image55.png"/><Relationship Id="rId7" Type="http://schemas.openxmlformats.org/officeDocument/2006/relationships/image" Target="../media/image62.png"/><Relationship Id="rId12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79.png"/><Relationship Id="rId5" Type="http://schemas.openxmlformats.org/officeDocument/2006/relationships/image" Target="../media/image57.png"/><Relationship Id="rId15" Type="http://schemas.openxmlformats.org/officeDocument/2006/relationships/image" Target="../media/image88.png"/><Relationship Id="rId10" Type="http://schemas.openxmlformats.org/officeDocument/2006/relationships/image" Target="../media/image65.png"/><Relationship Id="rId4" Type="http://schemas.openxmlformats.org/officeDocument/2006/relationships/image" Target="../media/image56.png"/><Relationship Id="rId9" Type="http://schemas.openxmlformats.org/officeDocument/2006/relationships/image" Target="../media/image64.png"/><Relationship Id="rId1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hyperlink" Target="Raw%20mat/Videos/Construction%20Of%20Tangents%20To%20Circle%20From%20Given%20External%20Points.wmv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ges.google.co.in/" TargetMode="External"/><Relationship Id="rId2" Type="http://schemas.openxmlformats.org/officeDocument/2006/relationships/hyperlink" Target="http://www.heatheranimation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ncert.nic.in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12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slide" Target="slide20.xml"/><Relationship Id="rId5" Type="http://schemas.openxmlformats.org/officeDocument/2006/relationships/image" Target="../media/image8.png"/><Relationship Id="rId10" Type="http://schemas.openxmlformats.org/officeDocument/2006/relationships/slide" Target="slide22.xml"/><Relationship Id="rId4" Type="http://schemas.openxmlformats.org/officeDocument/2006/relationships/image" Target="../media/image7.png"/><Relationship Id="rId9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gif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3.gif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hyperlink" Target="Raw%20mat/Videos/To%20Divide%20a%20Line%20Segment%20In%20a%20Given%20Ratio.wmv" TargetMode="External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F:\gif\3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1719262" cy="3016248"/>
          </a:xfrm>
          <a:prstGeom prst="rect">
            <a:avLst/>
          </a:prstGeom>
          <a:noFill/>
        </p:spPr>
      </p:pic>
      <p:pic>
        <p:nvPicPr>
          <p:cNvPr id="6" name="Picture 4" descr="F:\gif\busrul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85800"/>
            <a:ext cx="990600" cy="5269993"/>
          </a:xfrm>
          <a:prstGeom prst="rect">
            <a:avLst/>
          </a:prstGeom>
          <a:noFill/>
        </p:spPr>
      </p:pic>
      <p:pic>
        <p:nvPicPr>
          <p:cNvPr id="7" name="Picture 5" descr="F:\gif\movingpencil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447800"/>
            <a:ext cx="4976962" cy="3190875"/>
          </a:xfrm>
          <a:prstGeom prst="rect">
            <a:avLst/>
          </a:prstGeom>
          <a:noFill/>
        </p:spPr>
      </p:pic>
      <p:pic>
        <p:nvPicPr>
          <p:cNvPr id="8" name="Picture 7" descr="F:\gif\sc2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495800"/>
            <a:ext cx="2362200" cy="1771650"/>
          </a:xfrm>
          <a:prstGeom prst="rect">
            <a:avLst/>
          </a:prstGeom>
          <a:noFill/>
        </p:spPr>
      </p:pic>
      <p:pic>
        <p:nvPicPr>
          <p:cNvPr id="9" name="Picture 6" descr="C:\Users\pck19\Saved Games\Desktop\class-6 unit-14\raw material\pics\buero-0172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9200" y="457200"/>
            <a:ext cx="4342423" cy="2667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20232248">
            <a:off x="-46115" y="2056802"/>
            <a:ext cx="8966878" cy="1569660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CONSTRUCTIONS</a:t>
            </a:r>
            <a:endParaRPr lang="en-IN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30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4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33400" y="228600"/>
            <a:ext cx="8610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81000" y="990600"/>
            <a:ext cx="8763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rc 18"/>
          <p:cNvSpPr/>
          <p:nvPr/>
        </p:nvSpPr>
        <p:spPr>
          <a:xfrm rot="5614472">
            <a:off x="5054160" y="5876437"/>
            <a:ext cx="712082" cy="413609"/>
          </a:xfrm>
          <a:prstGeom prst="arc">
            <a:avLst>
              <a:gd name="adj1" fmla="val 16200000"/>
              <a:gd name="adj2" fmla="val 21085309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c 19"/>
          <p:cNvSpPr/>
          <p:nvPr/>
        </p:nvSpPr>
        <p:spPr>
          <a:xfrm rot="5614472">
            <a:off x="3758760" y="5190637"/>
            <a:ext cx="712082" cy="413609"/>
          </a:xfrm>
          <a:prstGeom prst="arc">
            <a:avLst>
              <a:gd name="adj1" fmla="val 16200000"/>
              <a:gd name="adj2" fmla="val 21085309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c 20"/>
          <p:cNvSpPr/>
          <p:nvPr/>
        </p:nvSpPr>
        <p:spPr>
          <a:xfrm rot="5614472">
            <a:off x="2539558" y="4504837"/>
            <a:ext cx="712082" cy="413609"/>
          </a:xfrm>
          <a:prstGeom prst="arc">
            <a:avLst>
              <a:gd name="adj1" fmla="val 16200000"/>
              <a:gd name="adj2" fmla="val 21085309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c 21"/>
          <p:cNvSpPr/>
          <p:nvPr/>
        </p:nvSpPr>
        <p:spPr>
          <a:xfrm rot="8005956" flipV="1">
            <a:off x="5622593" y="3312556"/>
            <a:ext cx="723917" cy="476752"/>
          </a:xfrm>
          <a:prstGeom prst="arc">
            <a:avLst>
              <a:gd name="adj1" fmla="val 16200000"/>
              <a:gd name="adj2" fmla="val 21382690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Arc 24"/>
          <p:cNvSpPr/>
          <p:nvPr/>
        </p:nvSpPr>
        <p:spPr>
          <a:xfrm rot="8672168" flipV="1">
            <a:off x="4338352" y="2604181"/>
            <a:ext cx="723917" cy="476752"/>
          </a:xfrm>
          <a:prstGeom prst="arc">
            <a:avLst>
              <a:gd name="adj1" fmla="val 16200000"/>
              <a:gd name="adj2" fmla="val 21382690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514600" y="5029200"/>
            <a:ext cx="352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733800" y="5715000"/>
            <a:ext cx="381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953000" y="6096000"/>
            <a:ext cx="3524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715000" y="2895600"/>
            <a:ext cx="3333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191000" y="2209800"/>
            <a:ext cx="390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" name="Group 40"/>
          <p:cNvGrpSpPr/>
          <p:nvPr/>
        </p:nvGrpSpPr>
        <p:grpSpPr>
          <a:xfrm>
            <a:off x="1447800" y="1367135"/>
            <a:ext cx="5943600" cy="5490865"/>
            <a:chOff x="1447800" y="1367135"/>
            <a:chExt cx="5943600" cy="5490865"/>
          </a:xfrm>
        </p:grpSpPr>
        <p:grpSp>
          <p:nvGrpSpPr>
            <p:cNvPr id="18" name="Group 17"/>
            <p:cNvGrpSpPr/>
            <p:nvPr/>
          </p:nvGrpSpPr>
          <p:grpSpPr>
            <a:xfrm>
              <a:off x="1447800" y="1524000"/>
              <a:ext cx="5943600" cy="5334000"/>
              <a:chOff x="1447800" y="1524000"/>
              <a:chExt cx="5943600" cy="5334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447800" y="4014774"/>
                <a:ext cx="5943600" cy="2843226"/>
                <a:chOff x="1981200" y="2795574"/>
                <a:chExt cx="5943600" cy="2843226"/>
              </a:xfrm>
            </p:grpSpPr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2286000" y="3048000"/>
                  <a:ext cx="5029200" cy="25908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286000" y="3052465"/>
                  <a:ext cx="51816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1981200" y="2823865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A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7467600" y="28194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B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467600" y="4953000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X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2" name="Arc 11"/>
                <p:cNvSpPr/>
                <p:nvPr/>
              </p:nvSpPr>
              <p:spPr>
                <a:xfrm rot="4109349">
                  <a:off x="2729271" y="2913201"/>
                  <a:ext cx="643077" cy="407824"/>
                </a:xfrm>
                <a:prstGeom prst="arc">
                  <a:avLst>
                    <a:gd name="adj1" fmla="val 16217998"/>
                    <a:gd name="adj2" fmla="val 822200"/>
                  </a:avLst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</p:grp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2286000" y="1524000"/>
                <a:ext cx="4591050" cy="27051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Arc 16"/>
              <p:cNvSpPr/>
              <p:nvPr/>
            </p:nvSpPr>
            <p:spPr>
              <a:xfrm rot="11334637">
                <a:off x="5839023" y="3696679"/>
                <a:ext cx="556075" cy="660816"/>
              </a:xfrm>
              <a:prstGeom prst="arc">
                <a:avLst>
                  <a:gd name="adj1" fmla="val 17988107"/>
                  <a:gd name="adj2" fmla="val 3729618"/>
                </a:avLst>
              </a:prstGeom>
              <a:ln w="44450">
                <a:solidFill>
                  <a:srgbClr val="B818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B818A5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590800" y="1367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Y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5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62000" y="457200"/>
            <a:ext cx="8048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676400" y="1143000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4343400" y="3048000"/>
            <a:ext cx="1066800" cy="3276600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447800" y="1752600"/>
            <a:ext cx="5715000" cy="5105400"/>
            <a:chOff x="1447800" y="1367135"/>
            <a:chExt cx="5943600" cy="5490865"/>
          </a:xfrm>
        </p:grpSpPr>
        <p:grpSp>
          <p:nvGrpSpPr>
            <p:cNvPr id="27" name="Group 26"/>
            <p:cNvGrpSpPr/>
            <p:nvPr/>
          </p:nvGrpSpPr>
          <p:grpSpPr>
            <a:xfrm>
              <a:off x="1447800" y="1524000"/>
              <a:ext cx="5943600" cy="5334000"/>
              <a:chOff x="1447800" y="1524000"/>
              <a:chExt cx="5943600" cy="53340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447800" y="1524000"/>
                <a:ext cx="5943600" cy="5334000"/>
                <a:chOff x="1447800" y="1524000"/>
                <a:chExt cx="5943600" cy="533400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447800" y="4014774"/>
                  <a:ext cx="5943600" cy="2843226"/>
                  <a:chOff x="1981200" y="2795574"/>
                  <a:chExt cx="5943600" cy="2843226"/>
                </a:xfrm>
              </p:grpSpPr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2286000" y="3048000"/>
                    <a:ext cx="5029200" cy="259080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2286000" y="3052465"/>
                    <a:ext cx="518160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981200" y="2823865"/>
                    <a:ext cx="5334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A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467600" y="2819400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B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467600" y="4953000"/>
                    <a:ext cx="304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X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14" name="Arc 13"/>
                  <p:cNvSpPr/>
                  <p:nvPr/>
                </p:nvSpPr>
                <p:spPr>
                  <a:xfrm rot="4109349">
                    <a:off x="2729271" y="2913201"/>
                    <a:ext cx="643077" cy="407824"/>
                  </a:xfrm>
                  <a:prstGeom prst="arc">
                    <a:avLst>
                      <a:gd name="adj1" fmla="val 16217998"/>
                      <a:gd name="adj2" fmla="val 822200"/>
                    </a:avLst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dirty="0">
                      <a:solidFill>
                        <a:srgbClr val="7030A0"/>
                      </a:solidFill>
                    </a:endParaRPr>
                  </a:p>
                </p:txBody>
              </p:sp>
            </p:grpSp>
            <p:cxnSp>
              <p:nvCxnSpPr>
                <p:cNvPr id="7" name="Straight Arrow Connector 6"/>
                <p:cNvCxnSpPr/>
                <p:nvPr/>
              </p:nvCxnSpPr>
              <p:spPr>
                <a:xfrm flipH="1" flipV="1">
                  <a:off x="2286000" y="1524000"/>
                  <a:ext cx="4591050" cy="2705100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Arc 7"/>
                <p:cNvSpPr/>
                <p:nvPr/>
              </p:nvSpPr>
              <p:spPr>
                <a:xfrm rot="11334637">
                  <a:off x="5839023" y="3696679"/>
                  <a:ext cx="556075" cy="660816"/>
                </a:xfrm>
                <a:prstGeom prst="arc">
                  <a:avLst>
                    <a:gd name="adj1" fmla="val 17988107"/>
                    <a:gd name="adj2" fmla="val 3729618"/>
                  </a:avLst>
                </a:prstGeom>
                <a:ln w="44450">
                  <a:solidFill>
                    <a:srgbClr val="B818A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B818A5"/>
                    </a:solidFill>
                  </a:endParaRPr>
                </a:p>
              </p:txBody>
            </p:sp>
          </p:grpSp>
          <p:sp>
            <p:nvSpPr>
              <p:cNvPr id="15" name="Arc 14"/>
              <p:cNvSpPr/>
              <p:nvPr/>
            </p:nvSpPr>
            <p:spPr>
              <a:xfrm rot="5614472">
                <a:off x="5054160" y="5876437"/>
                <a:ext cx="712082" cy="413609"/>
              </a:xfrm>
              <a:prstGeom prst="arc">
                <a:avLst>
                  <a:gd name="adj1" fmla="val 16200000"/>
                  <a:gd name="adj2" fmla="val 21085309"/>
                </a:avLst>
              </a:prstGeom>
              <a:ln w="349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" name="Arc 15"/>
              <p:cNvSpPr/>
              <p:nvPr/>
            </p:nvSpPr>
            <p:spPr>
              <a:xfrm rot="5614472">
                <a:off x="3758760" y="5190637"/>
                <a:ext cx="712082" cy="413609"/>
              </a:xfrm>
              <a:prstGeom prst="arc">
                <a:avLst>
                  <a:gd name="adj1" fmla="val 16200000"/>
                  <a:gd name="adj2" fmla="val 21085309"/>
                </a:avLst>
              </a:prstGeom>
              <a:ln w="349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7" name="Arc 16"/>
              <p:cNvSpPr/>
              <p:nvPr/>
            </p:nvSpPr>
            <p:spPr>
              <a:xfrm rot="5614472">
                <a:off x="2539558" y="4504837"/>
                <a:ext cx="712082" cy="413609"/>
              </a:xfrm>
              <a:prstGeom prst="arc">
                <a:avLst>
                  <a:gd name="adj1" fmla="val 16200000"/>
                  <a:gd name="adj2" fmla="val 21085309"/>
                </a:avLst>
              </a:prstGeom>
              <a:ln w="349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" name="Arc 17"/>
              <p:cNvSpPr/>
              <p:nvPr/>
            </p:nvSpPr>
            <p:spPr>
              <a:xfrm rot="8005956" flipV="1">
                <a:off x="5622593" y="3312556"/>
                <a:ext cx="723917" cy="476752"/>
              </a:xfrm>
              <a:prstGeom prst="arc">
                <a:avLst>
                  <a:gd name="adj1" fmla="val 16200000"/>
                  <a:gd name="adj2" fmla="val 21382690"/>
                </a:avLst>
              </a:prstGeom>
              <a:ln w="349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9" name="Arc 18"/>
              <p:cNvSpPr/>
              <p:nvPr/>
            </p:nvSpPr>
            <p:spPr>
              <a:xfrm rot="8672168" flipV="1">
                <a:off x="4338352" y="2604181"/>
                <a:ext cx="723917" cy="476752"/>
              </a:xfrm>
              <a:prstGeom prst="arc">
                <a:avLst>
                  <a:gd name="adj1" fmla="val 16200000"/>
                  <a:gd name="adj2" fmla="val 21382690"/>
                </a:avLst>
              </a:prstGeom>
              <a:ln w="349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21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514600" y="5029200"/>
                <a:ext cx="352425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3733800" y="5715000"/>
                <a:ext cx="381000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4953000" y="6096000"/>
                <a:ext cx="352425" cy="447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7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5715000" y="2895600"/>
                <a:ext cx="333375" cy="419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8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4191000" y="2209800"/>
                <a:ext cx="390525" cy="466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8" name="TextBox 27"/>
            <p:cNvSpPr txBox="1"/>
            <p:nvPr/>
          </p:nvSpPr>
          <p:spPr>
            <a:xfrm>
              <a:off x="2590800" y="1367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Y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495800" y="4495800"/>
            <a:ext cx="276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10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9FFC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86200" y="2362200"/>
            <a:ext cx="1562986" cy="533400"/>
          </a:xfrm>
          <a:prstGeom prst="rect">
            <a:avLst/>
          </a:prstGeom>
          <a:ln w="88900" cap="sq" cmpd="thickThin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038600" y="304800"/>
            <a:ext cx="1212215" cy="657225"/>
          </a:xfrm>
          <a:prstGeom prst="rect">
            <a:avLst/>
          </a:prstGeom>
          <a:ln w="88900" cap="sq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90600" y="990600"/>
            <a:ext cx="7734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066800" y="1600200"/>
            <a:ext cx="4848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33400" y="3048000"/>
            <a:ext cx="8686800" cy="58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295400" y="3657600"/>
            <a:ext cx="7381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38200" y="4800600"/>
            <a:ext cx="590550" cy="428625"/>
          </a:xfrm>
          <a:prstGeom prst="rect">
            <a:avLst/>
          </a:prstGeom>
          <a:ln w="88900" cap="sq" cmpd="thickThin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352800" y="4648200"/>
            <a:ext cx="2628566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90600" y="5410200"/>
            <a:ext cx="762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65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7400" y="457200"/>
            <a:ext cx="5553075" cy="3657600"/>
            <a:chOff x="2057400" y="457200"/>
            <a:chExt cx="5553075" cy="3657600"/>
          </a:xfrm>
        </p:grpSpPr>
        <p:sp>
          <p:nvSpPr>
            <p:cNvPr id="4" name="Isosceles Triangle 3"/>
            <p:cNvSpPr/>
            <p:nvPr/>
          </p:nvSpPr>
          <p:spPr>
            <a:xfrm>
              <a:off x="2362200" y="762000"/>
              <a:ext cx="4876800" cy="3200400"/>
            </a:xfrm>
            <a:prstGeom prst="triangle">
              <a:avLst>
                <a:gd name="adj" fmla="val 7933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rgbClr val="99FFCC"/>
                  </a:solidFill>
                </a:ln>
                <a:noFill/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6096000" y="457200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2057400" y="3733800"/>
              <a:ext cx="25717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7315200" y="3810000"/>
              <a:ext cx="2952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Arrow Connector 9"/>
          <p:cNvCxnSpPr/>
          <p:nvPr/>
        </p:nvCxnSpPr>
        <p:spPr>
          <a:xfrm>
            <a:off x="2362200" y="3962400"/>
            <a:ext cx="5029200" cy="2057400"/>
          </a:xfrm>
          <a:prstGeom prst="straightConnector1">
            <a:avLst/>
          </a:prstGeom>
          <a:ln w="34925">
            <a:solidFill>
              <a:srgbClr val="B818A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467600" y="5715000"/>
            <a:ext cx="35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0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81200" y="1066800"/>
            <a:ext cx="5762625" cy="5562600"/>
            <a:chOff x="2057400" y="457200"/>
            <a:chExt cx="5762625" cy="5562600"/>
          </a:xfrm>
        </p:grpSpPr>
        <p:grpSp>
          <p:nvGrpSpPr>
            <p:cNvPr id="4" name="Group 3"/>
            <p:cNvGrpSpPr/>
            <p:nvPr/>
          </p:nvGrpSpPr>
          <p:grpSpPr>
            <a:xfrm>
              <a:off x="2057400" y="457200"/>
              <a:ext cx="5553075" cy="3657600"/>
              <a:chOff x="2057400" y="457200"/>
              <a:chExt cx="5553075" cy="3657600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2362200" y="762000"/>
                <a:ext cx="4876800" cy="3200400"/>
              </a:xfrm>
              <a:prstGeom prst="triangle">
                <a:avLst>
                  <a:gd name="adj" fmla="val 79335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n>
                    <a:solidFill>
                      <a:srgbClr val="99FFCC"/>
                    </a:solidFill>
                  </a:ln>
                  <a:noFill/>
                </a:endParaRPr>
              </a:p>
            </p:txBody>
          </p:sp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6096000" y="457200"/>
                <a:ext cx="33337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057400" y="3733800"/>
                <a:ext cx="2571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7315200" y="3810000"/>
                <a:ext cx="29527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9" name="Straight Arrow Connector 8"/>
            <p:cNvCxnSpPr/>
            <p:nvPr/>
          </p:nvCxnSpPr>
          <p:spPr>
            <a:xfrm>
              <a:off x="2362200" y="3962400"/>
              <a:ext cx="5029200" cy="2057400"/>
            </a:xfrm>
            <a:prstGeom prst="straightConnector1">
              <a:avLst/>
            </a:prstGeom>
            <a:ln w="34925">
              <a:solidFill>
                <a:srgbClr val="B818A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7467600" y="5715000"/>
              <a:ext cx="3524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81000" y="228600"/>
            <a:ext cx="8305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838200" y="10668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 rot="4254950">
            <a:off x="2750589" y="4560409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90800" y="2514600"/>
            <a:ext cx="4762500" cy="904875"/>
          </a:xfrm>
          <a:prstGeom prst="rect">
            <a:avLst/>
          </a:prstGeom>
          <a:ln w="38100" cap="sq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Arc 17"/>
          <p:cNvSpPr/>
          <p:nvPr/>
        </p:nvSpPr>
        <p:spPr>
          <a:xfrm rot="4254950">
            <a:off x="3817389" y="501761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Arc 18"/>
          <p:cNvSpPr/>
          <p:nvPr/>
        </p:nvSpPr>
        <p:spPr>
          <a:xfrm rot="4254950">
            <a:off x="4884188" y="5474809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c 19"/>
          <p:cNvSpPr/>
          <p:nvPr/>
        </p:nvSpPr>
        <p:spPr>
          <a:xfrm rot="4254950">
            <a:off x="5950988" y="593201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743200" y="518160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733800" y="5562600"/>
            <a:ext cx="352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800600" y="5943600"/>
            <a:ext cx="371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867400" y="6248400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85800" y="0"/>
            <a:ext cx="77533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219200" y="609600"/>
            <a:ext cx="66770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99FFC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600200" y="1828800"/>
            <a:ext cx="7029450" cy="800100"/>
          </a:xfrm>
          <a:prstGeom prst="rect">
            <a:avLst/>
          </a:prstGeom>
          <a:ln w="88900" cap="sq" cmpd="thickThin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25" name="Group 24"/>
          <p:cNvGrpSpPr/>
          <p:nvPr/>
        </p:nvGrpSpPr>
        <p:grpSpPr>
          <a:xfrm>
            <a:off x="1981200" y="1066800"/>
            <a:ext cx="5762625" cy="5562600"/>
            <a:chOff x="1981200" y="1066800"/>
            <a:chExt cx="5762625" cy="5562600"/>
          </a:xfrm>
        </p:grpSpPr>
        <p:grpSp>
          <p:nvGrpSpPr>
            <p:cNvPr id="16" name="Group 15"/>
            <p:cNvGrpSpPr/>
            <p:nvPr/>
          </p:nvGrpSpPr>
          <p:grpSpPr>
            <a:xfrm>
              <a:off x="1981200" y="1066800"/>
              <a:ext cx="5762625" cy="5562600"/>
              <a:chOff x="1981200" y="1066800"/>
              <a:chExt cx="5762625" cy="55626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981200" y="1066800"/>
                <a:ext cx="5762625" cy="5562600"/>
                <a:chOff x="2057400" y="457200"/>
                <a:chExt cx="5762625" cy="5562600"/>
              </a:xfrm>
            </p:grpSpPr>
            <p:grpSp>
              <p:nvGrpSpPr>
                <p:cNvPr id="5" name="Group 3"/>
                <p:cNvGrpSpPr/>
                <p:nvPr/>
              </p:nvGrpSpPr>
              <p:grpSpPr>
                <a:xfrm>
                  <a:off x="2057400" y="457200"/>
                  <a:ext cx="5553075" cy="3657600"/>
                  <a:chOff x="2057400" y="457200"/>
                  <a:chExt cx="5553075" cy="3657600"/>
                </a:xfrm>
              </p:grpSpPr>
              <p:sp>
                <p:nvSpPr>
                  <p:cNvPr id="8" name="Isosceles Triangle 7"/>
                  <p:cNvSpPr/>
                  <p:nvPr/>
                </p:nvSpPr>
                <p:spPr>
                  <a:xfrm>
                    <a:off x="2362200" y="762000"/>
                    <a:ext cx="4876800" cy="3200400"/>
                  </a:xfrm>
                  <a:prstGeom prst="triangle">
                    <a:avLst>
                      <a:gd name="adj" fmla="val 79335"/>
                    </a:avLst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dirty="0">
                      <a:ln>
                        <a:solidFill>
                          <a:srgbClr val="99FFCC"/>
                        </a:solidFill>
                      </a:ln>
                      <a:noFill/>
                    </a:endParaRPr>
                  </a:p>
                </p:txBody>
              </p:sp>
              <p:pic>
                <p:nvPicPr>
                  <p:cNvPr id="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096000" y="457200"/>
                    <a:ext cx="333375" cy="2952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0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57400" y="3733800"/>
                    <a:ext cx="257175" cy="381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1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315200" y="3810000"/>
                    <a:ext cx="295275" cy="2762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2362200" y="3962400"/>
                  <a:ext cx="5029200" cy="2057400"/>
                </a:xfrm>
                <a:prstGeom prst="straightConnector1">
                  <a:avLst/>
                </a:prstGeom>
                <a:ln w="34925">
                  <a:solidFill>
                    <a:srgbClr val="B818A5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7" name="Picture 6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40000"/>
                </a:blip>
                <a:srcRect/>
                <a:stretch>
                  <a:fillRect/>
                </a:stretch>
              </p:blipFill>
              <p:spPr bwMode="auto">
                <a:xfrm>
                  <a:off x="7467600" y="5715000"/>
                  <a:ext cx="352425" cy="285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2" name="Arc 11"/>
              <p:cNvSpPr/>
              <p:nvPr/>
            </p:nvSpPr>
            <p:spPr>
              <a:xfrm rot="4254950">
                <a:off x="2750589" y="4560409"/>
                <a:ext cx="533123" cy="556582"/>
              </a:xfrm>
              <a:prstGeom prst="arc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Arc 12"/>
              <p:cNvSpPr/>
              <p:nvPr/>
            </p:nvSpPr>
            <p:spPr>
              <a:xfrm rot="4254950">
                <a:off x="3817389" y="5017610"/>
                <a:ext cx="533123" cy="556582"/>
              </a:xfrm>
              <a:prstGeom prst="arc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" name="Arc 13"/>
              <p:cNvSpPr/>
              <p:nvPr/>
            </p:nvSpPr>
            <p:spPr>
              <a:xfrm rot="4254950">
                <a:off x="4884188" y="5474809"/>
                <a:ext cx="533123" cy="556582"/>
              </a:xfrm>
              <a:prstGeom prst="arc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" name="Arc 14"/>
              <p:cNvSpPr/>
              <p:nvPr/>
            </p:nvSpPr>
            <p:spPr>
              <a:xfrm rot="4254950">
                <a:off x="5950988" y="5932010"/>
                <a:ext cx="533123" cy="556582"/>
              </a:xfrm>
              <a:prstGeom prst="arc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2743200" y="518160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3733800" y="5562600"/>
              <a:ext cx="35242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4800600" y="5943600"/>
              <a:ext cx="37147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9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5867400" y="6248400"/>
              <a:ext cx="3429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Arc 25"/>
          <p:cNvSpPr/>
          <p:nvPr/>
        </p:nvSpPr>
        <p:spPr>
          <a:xfrm rot="17371861">
            <a:off x="4864520" y="5394162"/>
            <a:ext cx="1091359" cy="906498"/>
          </a:xfrm>
          <a:prstGeom prst="arc">
            <a:avLst>
              <a:gd name="adj1" fmla="val 16620593"/>
              <a:gd name="adj2" fmla="val 277269"/>
            </a:avLst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Connector 27"/>
          <p:cNvCxnSpPr>
            <a:stCxn id="8" idx="4"/>
          </p:cNvCxnSpPr>
          <p:nvPr/>
        </p:nvCxnSpPr>
        <p:spPr>
          <a:xfrm flipH="1">
            <a:off x="6477000" y="4572000"/>
            <a:ext cx="685800" cy="1676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6372688" flipV="1">
            <a:off x="6118624" y="5658768"/>
            <a:ext cx="790541" cy="9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9396917" flipH="1">
            <a:off x="6006470" y="5596494"/>
            <a:ext cx="587357" cy="66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9396917" flipH="1">
            <a:off x="5014492" y="5290604"/>
            <a:ext cx="581539" cy="65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Arc 37"/>
          <p:cNvSpPr/>
          <p:nvPr/>
        </p:nvSpPr>
        <p:spPr>
          <a:xfrm rot="963084">
            <a:off x="5149160" y="5161181"/>
            <a:ext cx="457200" cy="381000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410200" y="4572000"/>
            <a:ext cx="457200" cy="1295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17708702">
            <a:off x="5868059" y="5835967"/>
            <a:ext cx="1012355" cy="782854"/>
          </a:xfrm>
          <a:prstGeom prst="arc">
            <a:avLst>
              <a:gd name="adj1" fmla="val 16620593"/>
              <a:gd name="adj2" fmla="val 277269"/>
            </a:avLst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962650" y="4648200"/>
            <a:ext cx="361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95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12066 -0.0833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9600" y="5791200"/>
            <a:ext cx="3590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143000" y="0"/>
            <a:ext cx="72104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600200" y="533400"/>
            <a:ext cx="558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 33"/>
          <p:cNvGrpSpPr/>
          <p:nvPr/>
        </p:nvGrpSpPr>
        <p:grpSpPr>
          <a:xfrm>
            <a:off x="1752600" y="990600"/>
            <a:ext cx="5762625" cy="5757751"/>
            <a:chOff x="1752600" y="990600"/>
            <a:chExt cx="5762625" cy="5757751"/>
          </a:xfrm>
        </p:grpSpPr>
        <p:grpSp>
          <p:nvGrpSpPr>
            <p:cNvPr id="7" name="Group 24"/>
            <p:cNvGrpSpPr/>
            <p:nvPr/>
          </p:nvGrpSpPr>
          <p:grpSpPr>
            <a:xfrm>
              <a:off x="1752600" y="990600"/>
              <a:ext cx="5762625" cy="5562600"/>
              <a:chOff x="1981200" y="1066800"/>
              <a:chExt cx="5762625" cy="5562600"/>
            </a:xfrm>
          </p:grpSpPr>
          <p:grpSp>
            <p:nvGrpSpPr>
              <p:cNvPr id="8" name="Group 15"/>
              <p:cNvGrpSpPr/>
              <p:nvPr/>
            </p:nvGrpSpPr>
            <p:grpSpPr>
              <a:xfrm>
                <a:off x="1981200" y="1066800"/>
                <a:ext cx="5762625" cy="5562600"/>
                <a:chOff x="1981200" y="1066800"/>
                <a:chExt cx="5762625" cy="5562600"/>
              </a:xfrm>
            </p:grpSpPr>
            <p:grpSp>
              <p:nvGrpSpPr>
                <p:cNvPr id="13" name="Group 3"/>
                <p:cNvGrpSpPr/>
                <p:nvPr/>
              </p:nvGrpSpPr>
              <p:grpSpPr>
                <a:xfrm>
                  <a:off x="1981200" y="1066800"/>
                  <a:ext cx="5762625" cy="5562600"/>
                  <a:chOff x="2057400" y="457200"/>
                  <a:chExt cx="5762625" cy="5562600"/>
                </a:xfrm>
              </p:grpSpPr>
              <p:grpSp>
                <p:nvGrpSpPr>
                  <p:cNvPr id="18" name="Group 3"/>
                  <p:cNvGrpSpPr/>
                  <p:nvPr/>
                </p:nvGrpSpPr>
                <p:grpSpPr>
                  <a:xfrm>
                    <a:off x="2057400" y="457200"/>
                    <a:ext cx="5553075" cy="3657600"/>
                    <a:chOff x="2057400" y="457200"/>
                    <a:chExt cx="5553075" cy="3657600"/>
                  </a:xfrm>
                </p:grpSpPr>
                <p:sp>
                  <p:nvSpPr>
                    <p:cNvPr id="21" name="Isosceles Triangle 7"/>
                    <p:cNvSpPr/>
                    <p:nvPr/>
                  </p:nvSpPr>
                  <p:spPr>
                    <a:xfrm>
                      <a:off x="2362200" y="762000"/>
                      <a:ext cx="4876800" cy="3200400"/>
                    </a:xfrm>
                    <a:prstGeom prst="triangle">
                      <a:avLst>
                        <a:gd name="adj" fmla="val 79335"/>
                      </a:avLst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dirty="0">
                        <a:ln>
                          <a:solidFill>
                            <a:srgbClr val="99FFCC"/>
                          </a:solidFill>
                        </a:ln>
                        <a:noFill/>
                      </a:endParaRPr>
                    </a:p>
                  </p:txBody>
                </p:sp>
                <p:pic>
                  <p:nvPicPr>
                    <p:cNvPr id="22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lum bright="-4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096000" y="457200"/>
                      <a:ext cx="333375" cy="2952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23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lum bright="-4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57400" y="3733800"/>
                      <a:ext cx="257175" cy="3810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24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lum bright="-40000"/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315200" y="3810000"/>
                      <a:ext cx="295275" cy="276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2362200" y="3962400"/>
                    <a:ext cx="5029200" cy="2057400"/>
                  </a:xfrm>
                  <a:prstGeom prst="straightConnector1">
                    <a:avLst/>
                  </a:prstGeom>
                  <a:ln w="34925">
                    <a:solidFill>
                      <a:srgbClr val="B818A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20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67600" y="5715000"/>
                    <a:ext cx="352425" cy="2857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14" name="Arc 13"/>
                <p:cNvSpPr/>
                <p:nvPr/>
              </p:nvSpPr>
              <p:spPr>
                <a:xfrm rot="4254950">
                  <a:off x="2750589" y="4560409"/>
                  <a:ext cx="533123" cy="556582"/>
                </a:xfrm>
                <a:prstGeom prst="arc">
                  <a:avLst/>
                </a:prstGeom>
                <a:ln w="222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4254950">
                  <a:off x="3817389" y="5017610"/>
                  <a:ext cx="533123" cy="556582"/>
                </a:xfrm>
                <a:prstGeom prst="arc">
                  <a:avLst/>
                </a:prstGeom>
                <a:ln w="222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4254950">
                  <a:off x="4884188" y="5474809"/>
                  <a:ext cx="533123" cy="556582"/>
                </a:xfrm>
                <a:prstGeom prst="arc">
                  <a:avLst/>
                </a:prstGeom>
                <a:ln w="222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4254950">
                  <a:off x="5950988" y="5932010"/>
                  <a:ext cx="533123" cy="556582"/>
                </a:xfrm>
                <a:prstGeom prst="arc">
                  <a:avLst/>
                </a:prstGeom>
                <a:ln w="2222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pic>
            <p:nvPicPr>
              <p:cNvPr id="9" name="Picture 6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743200" y="518160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3733800" y="5562600"/>
                <a:ext cx="3524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8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4800600" y="5943600"/>
                <a:ext cx="371475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9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5867400" y="6248400"/>
                <a:ext cx="342900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25" name="Straight Connector 24"/>
            <p:cNvCxnSpPr>
              <a:stCxn id="21" idx="4"/>
            </p:cNvCxnSpPr>
            <p:nvPr/>
          </p:nvCxnSpPr>
          <p:spPr>
            <a:xfrm flipH="1">
              <a:off x="6248400" y="4495800"/>
              <a:ext cx="685800" cy="1752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05400" y="4495800"/>
              <a:ext cx="466668" cy="1295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5562600" y="4495800"/>
              <a:ext cx="3619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Arc 28"/>
            <p:cNvSpPr/>
            <p:nvPr/>
          </p:nvSpPr>
          <p:spPr>
            <a:xfrm rot="17371861">
              <a:off x="5600813" y="5789716"/>
              <a:ext cx="1076103" cy="841168"/>
            </a:xfrm>
            <a:prstGeom prst="arc">
              <a:avLst>
                <a:gd name="adj1" fmla="val 16620593"/>
                <a:gd name="adj2" fmla="val 1232291"/>
              </a:avLst>
            </a:prstGeom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Arc 30"/>
            <p:cNvSpPr/>
            <p:nvPr/>
          </p:nvSpPr>
          <p:spPr>
            <a:xfrm rot="17371861">
              <a:off x="4527751" y="5321885"/>
              <a:ext cx="1012355" cy="782854"/>
            </a:xfrm>
            <a:prstGeom prst="arc">
              <a:avLst>
                <a:gd name="adj1" fmla="val 16620593"/>
                <a:gd name="adj2" fmla="val 2073658"/>
              </a:avLst>
            </a:prstGeom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Arc 31"/>
            <p:cNvSpPr/>
            <p:nvPr/>
          </p:nvSpPr>
          <p:spPr>
            <a:xfrm rot="1816163">
              <a:off x="4865457" y="5118459"/>
              <a:ext cx="457200" cy="381000"/>
            </a:xfrm>
            <a:prstGeom prst="arc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3" name="Arc 32"/>
          <p:cNvSpPr/>
          <p:nvPr/>
        </p:nvSpPr>
        <p:spPr>
          <a:xfrm rot="15954233">
            <a:off x="6073445" y="4094168"/>
            <a:ext cx="1078496" cy="874684"/>
          </a:xfrm>
          <a:prstGeom prst="arc">
            <a:avLst>
              <a:gd name="adj1" fmla="val 16620593"/>
              <a:gd name="adj2" fmla="val 1232291"/>
            </a:avLst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Arc 34"/>
          <p:cNvSpPr/>
          <p:nvPr/>
        </p:nvSpPr>
        <p:spPr>
          <a:xfrm rot="15954233">
            <a:off x="4736096" y="4094168"/>
            <a:ext cx="1078496" cy="874684"/>
          </a:xfrm>
          <a:prstGeom prst="arc">
            <a:avLst>
              <a:gd name="adj1" fmla="val 16620593"/>
              <a:gd name="adj2" fmla="val 2694024"/>
            </a:avLst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5619863" flipV="1">
            <a:off x="6253009" y="3880067"/>
            <a:ext cx="891565" cy="10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Arc 37"/>
          <p:cNvSpPr/>
          <p:nvPr/>
        </p:nvSpPr>
        <p:spPr>
          <a:xfrm rot="1816163">
            <a:off x="5017859" y="3899258"/>
            <a:ext cx="457200" cy="381000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0" name="Straight Connector 39"/>
          <p:cNvCxnSpPr/>
          <p:nvPr/>
        </p:nvCxnSpPr>
        <p:spPr>
          <a:xfrm>
            <a:off x="4800600" y="2133600"/>
            <a:ext cx="762000" cy="2362200"/>
          </a:xfrm>
          <a:prstGeom prst="line">
            <a:avLst/>
          </a:prstGeom>
          <a:ln w="22225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572000" y="1752600"/>
            <a:ext cx="3619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8" descr="http://t0.gstatic.com/images?q=tbn:ANd9GcRn1C4bCdPMKcq0NWRuh1B2aFot5PIXJD8msRGvCy1CCsj3GbYRLA">
            <a:hlinkClick r:id="rId16" action="ppaction://hlinkfile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91475" y="5181600"/>
            <a:ext cx="1152525" cy="1152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0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14931 0.0006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90600" y="762000"/>
            <a:ext cx="7810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14400" y="1219200"/>
            <a:ext cx="7953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99FFC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038600" y="228600"/>
            <a:ext cx="1562986" cy="533400"/>
          </a:xfrm>
          <a:prstGeom prst="rect">
            <a:avLst/>
          </a:prstGeom>
          <a:ln w="88900" cap="sq" cmpd="thickThin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495800" y="2057400"/>
            <a:ext cx="590550" cy="428625"/>
          </a:xfrm>
          <a:prstGeom prst="rect">
            <a:avLst/>
          </a:prstGeom>
          <a:ln w="88900" cap="sq" cmpd="thickThin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581400" y="2514600"/>
            <a:ext cx="2628566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9600" y="2971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2133600" y="3429000"/>
            <a:ext cx="3952875" cy="2438400"/>
            <a:chOff x="2057400" y="457200"/>
            <a:chExt cx="5553075" cy="3657600"/>
          </a:xfrm>
        </p:grpSpPr>
        <p:sp>
          <p:nvSpPr>
            <p:cNvPr id="10" name="Isosceles Triangle 9"/>
            <p:cNvSpPr/>
            <p:nvPr/>
          </p:nvSpPr>
          <p:spPr>
            <a:xfrm>
              <a:off x="2362200" y="762000"/>
              <a:ext cx="4876800" cy="3200400"/>
            </a:xfrm>
            <a:prstGeom prst="triangle">
              <a:avLst>
                <a:gd name="adj" fmla="val 7933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rgbClr val="99FFCC"/>
                  </a:solidFill>
                </a:ln>
                <a:noFill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6096000" y="457200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2057400" y="3733800"/>
              <a:ext cx="25717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7315200" y="3810000"/>
              <a:ext cx="2952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4" name="Straight Arrow Connector 13"/>
          <p:cNvCxnSpPr>
            <a:stCxn id="10" idx="2"/>
          </p:cNvCxnSpPr>
          <p:nvPr/>
        </p:nvCxnSpPr>
        <p:spPr>
          <a:xfrm>
            <a:off x="2350567" y="5765800"/>
            <a:ext cx="3669233" cy="939800"/>
          </a:xfrm>
          <a:prstGeom prst="straightConnector1">
            <a:avLst/>
          </a:prstGeom>
          <a:ln w="34925">
            <a:solidFill>
              <a:srgbClr val="B818A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19800" y="6572250"/>
            <a:ext cx="35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691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752600" y="1066800"/>
            <a:ext cx="5553075" cy="5562600"/>
            <a:chOff x="2057400" y="457200"/>
            <a:chExt cx="5553075" cy="5562600"/>
          </a:xfrm>
        </p:grpSpPr>
        <p:grpSp>
          <p:nvGrpSpPr>
            <p:cNvPr id="4" name="Group 3"/>
            <p:cNvGrpSpPr/>
            <p:nvPr/>
          </p:nvGrpSpPr>
          <p:grpSpPr>
            <a:xfrm>
              <a:off x="2057400" y="457200"/>
              <a:ext cx="5553075" cy="3657600"/>
              <a:chOff x="2057400" y="457200"/>
              <a:chExt cx="5553075" cy="3657600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2362200" y="762000"/>
                <a:ext cx="4876800" cy="3200400"/>
              </a:xfrm>
              <a:prstGeom prst="triangle">
                <a:avLst>
                  <a:gd name="adj" fmla="val 79335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n>
                    <a:solidFill>
                      <a:srgbClr val="99FFCC"/>
                    </a:solidFill>
                  </a:ln>
                  <a:noFill/>
                </a:endParaRPr>
              </a:p>
            </p:txBody>
          </p:sp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6096000" y="457200"/>
                <a:ext cx="33337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057400" y="3733800"/>
                <a:ext cx="2571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7315200" y="3810000"/>
                <a:ext cx="29527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9" name="Straight Arrow Connector 8"/>
            <p:cNvCxnSpPr/>
            <p:nvPr/>
          </p:nvCxnSpPr>
          <p:spPr>
            <a:xfrm>
              <a:off x="2362200" y="3962400"/>
              <a:ext cx="5029200" cy="2057400"/>
            </a:xfrm>
            <a:prstGeom prst="straightConnector1">
              <a:avLst/>
            </a:prstGeom>
            <a:ln w="34925">
              <a:solidFill>
                <a:srgbClr val="B818A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85800" y="0"/>
            <a:ext cx="8458200" cy="5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057400" y="533400"/>
            <a:ext cx="51435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rc 12"/>
          <p:cNvSpPr/>
          <p:nvPr/>
        </p:nvSpPr>
        <p:spPr>
          <a:xfrm rot="4452918">
            <a:off x="2359747" y="447352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c 21"/>
          <p:cNvSpPr/>
          <p:nvPr/>
        </p:nvSpPr>
        <p:spPr>
          <a:xfrm rot="4452918">
            <a:off x="3121747" y="477832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Arc 24"/>
          <p:cNvSpPr/>
          <p:nvPr/>
        </p:nvSpPr>
        <p:spPr>
          <a:xfrm rot="4452918">
            <a:off x="3883747" y="508312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c 25"/>
          <p:cNvSpPr/>
          <p:nvPr/>
        </p:nvSpPr>
        <p:spPr>
          <a:xfrm rot="4452918">
            <a:off x="4645745" y="5464121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Arc 26"/>
          <p:cNvSpPr/>
          <p:nvPr/>
        </p:nvSpPr>
        <p:spPr>
          <a:xfrm rot="4452918">
            <a:off x="5407746" y="5768920"/>
            <a:ext cx="533123" cy="556582"/>
          </a:xfrm>
          <a:prstGeom prst="arc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010400" y="6572250"/>
            <a:ext cx="35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362200" y="487680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429000" y="5334000"/>
            <a:ext cx="352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343400" y="5638800"/>
            <a:ext cx="371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105400" y="5943600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867400" y="6172200"/>
            <a:ext cx="36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05063" y="2895600"/>
            <a:ext cx="4500563" cy="1028700"/>
          </a:xfrm>
          <a:prstGeom prst="rect">
            <a:avLst/>
          </a:prstGeom>
          <a:ln w="88900" cap="sq" cmpd="thickThin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5438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676400" y="1524000"/>
            <a:ext cx="5610225" cy="4876800"/>
            <a:chOff x="1752600" y="1981200"/>
            <a:chExt cx="5610225" cy="4876800"/>
          </a:xfrm>
        </p:grpSpPr>
        <p:grpSp>
          <p:nvGrpSpPr>
            <p:cNvPr id="10" name="Group 9"/>
            <p:cNvGrpSpPr/>
            <p:nvPr/>
          </p:nvGrpSpPr>
          <p:grpSpPr>
            <a:xfrm>
              <a:off x="1752600" y="1981200"/>
              <a:ext cx="5334000" cy="4648200"/>
              <a:chOff x="2057400" y="1371600"/>
              <a:chExt cx="5334000" cy="4648200"/>
            </a:xfrm>
          </p:grpSpPr>
          <p:grpSp>
            <p:nvGrpSpPr>
              <p:cNvPr id="11" name="Group 3"/>
              <p:cNvGrpSpPr/>
              <p:nvPr/>
            </p:nvGrpSpPr>
            <p:grpSpPr>
              <a:xfrm>
                <a:off x="2057400" y="1371600"/>
                <a:ext cx="3800475" cy="2743200"/>
                <a:chOff x="2057400" y="1371600"/>
                <a:chExt cx="3800475" cy="2743200"/>
              </a:xfrm>
            </p:grpSpPr>
            <p:sp>
              <p:nvSpPr>
                <p:cNvPr id="13" name="Isosceles Triangle 12"/>
                <p:cNvSpPr/>
                <p:nvPr/>
              </p:nvSpPr>
              <p:spPr>
                <a:xfrm>
                  <a:off x="2362200" y="1600200"/>
                  <a:ext cx="3200400" cy="2362200"/>
                </a:xfrm>
                <a:prstGeom prst="triangle">
                  <a:avLst>
                    <a:gd name="adj" fmla="val 79335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n>
                      <a:solidFill>
                        <a:srgbClr val="99FFCC"/>
                      </a:solidFill>
                    </a:ln>
                    <a:noFill/>
                  </a:endParaRPr>
                </a:p>
              </p:txBody>
            </p:sp>
            <p:pic>
              <p:nvPicPr>
                <p:cNvPr id="14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40000"/>
                </a:blip>
                <a:srcRect/>
                <a:stretch>
                  <a:fillRect/>
                </a:stretch>
              </p:blipFill>
              <p:spPr bwMode="auto">
                <a:xfrm>
                  <a:off x="4876800" y="1371600"/>
                  <a:ext cx="333375" cy="295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" name="Picture 4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40000"/>
                </a:blip>
                <a:srcRect/>
                <a:stretch>
                  <a:fillRect/>
                </a:stretch>
              </p:blipFill>
              <p:spPr bwMode="auto">
                <a:xfrm>
                  <a:off x="2057400" y="3733800"/>
                  <a:ext cx="257175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40000"/>
                </a:blip>
                <a:srcRect/>
                <a:stretch>
                  <a:fillRect/>
                </a:stretch>
              </p:blipFill>
              <p:spPr bwMode="auto">
                <a:xfrm>
                  <a:off x="5562600" y="3581400"/>
                  <a:ext cx="295275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12" name="Straight Arrow Connector 11"/>
              <p:cNvCxnSpPr/>
              <p:nvPr/>
            </p:nvCxnSpPr>
            <p:spPr>
              <a:xfrm>
                <a:off x="2362200" y="3962400"/>
                <a:ext cx="5029200" cy="2057400"/>
              </a:xfrm>
              <a:prstGeom prst="straightConnector1">
                <a:avLst/>
              </a:prstGeom>
              <a:ln w="34925">
                <a:solidFill>
                  <a:srgbClr val="B818A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Arc 16"/>
            <p:cNvSpPr/>
            <p:nvPr/>
          </p:nvSpPr>
          <p:spPr>
            <a:xfrm rot="4452918">
              <a:off x="2359747" y="4473520"/>
              <a:ext cx="533123" cy="556582"/>
            </a:xfrm>
            <a:prstGeom prst="arc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Arc 17"/>
            <p:cNvSpPr/>
            <p:nvPr/>
          </p:nvSpPr>
          <p:spPr>
            <a:xfrm rot="4452918">
              <a:off x="3121747" y="4778320"/>
              <a:ext cx="533123" cy="556582"/>
            </a:xfrm>
            <a:prstGeom prst="arc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Arc 18"/>
            <p:cNvSpPr/>
            <p:nvPr/>
          </p:nvSpPr>
          <p:spPr>
            <a:xfrm rot="4452918">
              <a:off x="3883747" y="5083120"/>
              <a:ext cx="533123" cy="556582"/>
            </a:xfrm>
            <a:prstGeom prst="arc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Arc 19"/>
            <p:cNvSpPr/>
            <p:nvPr/>
          </p:nvSpPr>
          <p:spPr>
            <a:xfrm rot="4452918">
              <a:off x="4645745" y="5464121"/>
              <a:ext cx="533123" cy="556582"/>
            </a:xfrm>
            <a:prstGeom prst="arc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Arc 20"/>
            <p:cNvSpPr/>
            <p:nvPr/>
          </p:nvSpPr>
          <p:spPr>
            <a:xfrm rot="4452918">
              <a:off x="5407746" y="5768920"/>
              <a:ext cx="533123" cy="556582"/>
            </a:xfrm>
            <a:prstGeom prst="arc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7010400" y="6572250"/>
              <a:ext cx="3524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2362200" y="487680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3429000" y="5334000"/>
              <a:ext cx="35242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4343400" y="5638800"/>
              <a:ext cx="37147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5105400" y="5943600"/>
              <a:ext cx="3429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5867400" y="6172200"/>
              <a:ext cx="36195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81000" y="381001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62000" y="914400"/>
            <a:ext cx="7620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295400" y="2057400"/>
            <a:ext cx="6086475" cy="962025"/>
          </a:xfrm>
          <a:prstGeom prst="rect">
            <a:avLst/>
          </a:prstGeom>
          <a:ln w="88900" cap="sq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9" name="Arc 28"/>
          <p:cNvSpPr/>
          <p:nvPr/>
        </p:nvSpPr>
        <p:spPr>
          <a:xfrm rot="17247854">
            <a:off x="3838612" y="4593454"/>
            <a:ext cx="838200" cy="762000"/>
          </a:xfrm>
          <a:prstGeom prst="arc">
            <a:avLst>
              <a:gd name="adj1" fmla="val 16200000"/>
              <a:gd name="adj2" fmla="val 1847729"/>
            </a:avLst>
          </a:prstGeom>
          <a:ln w="3492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0" name="Straight Connector 29"/>
          <p:cNvCxnSpPr>
            <a:endCxn id="13" idx="4"/>
          </p:cNvCxnSpPr>
          <p:nvPr/>
        </p:nvCxnSpPr>
        <p:spPr>
          <a:xfrm flipV="1">
            <a:off x="4267200" y="4114800"/>
            <a:ext cx="914400" cy="9144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7247854">
            <a:off x="5327914" y="5238524"/>
            <a:ext cx="838200" cy="762000"/>
          </a:xfrm>
          <a:prstGeom prst="arc">
            <a:avLst>
              <a:gd name="adj1" fmla="val 16200000"/>
              <a:gd name="adj2" fmla="val 1847729"/>
            </a:avLst>
          </a:prstGeom>
          <a:ln w="3492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7320310" flipV="1">
            <a:off x="3913267" y="4546968"/>
            <a:ext cx="783286" cy="94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Arc 34"/>
          <p:cNvSpPr/>
          <p:nvPr/>
        </p:nvSpPr>
        <p:spPr>
          <a:xfrm rot="2818371">
            <a:off x="5629246" y="5135801"/>
            <a:ext cx="457200" cy="381000"/>
          </a:xfrm>
          <a:prstGeom prst="arc">
            <a:avLst>
              <a:gd name="adj1" fmla="val 16200000"/>
              <a:gd name="adj2" fmla="val 94450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81600" y="4114800"/>
            <a:ext cx="2057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791200" y="4114800"/>
            <a:ext cx="13716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629400" y="4191000"/>
            <a:ext cx="342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1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16267 0.090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0"/>
            <a:ext cx="7696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INSTRUCTIONS FOR TEACHERS</a:t>
            </a:r>
          </a:p>
          <a:p>
            <a:pPr algn="ctr"/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Whenever you see a hand instead of an arrow while moving the mouse, you need to click on it, it could be a link to any important video, image, sound etc.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home page symbol is given at the extreme right hand corner of each slide . Clicking the home icon would lead you to Home page from where you can access and show any specific slide/topic of the lesson.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book link has been given on each slide  next to the home icon. On clicking it, NCERT book will open.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hyperlink to the videos have been given to a specific images of camera/ television/cameraman etc. next to the book icon on slides as per the requirement.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In case the hyperlink is not working,  you can show important videos form the raw material folder titled as videos. During slideshow, Press F1 for help.</a:t>
            </a:r>
          </a:p>
        </p:txBody>
      </p:sp>
    </p:spTree>
    <p:extLst>
      <p:ext uri="{BB962C8B-B14F-4D97-AF65-F5344CB8AC3E}">
        <p14:creationId xmlns:p14="http://schemas.microsoft.com/office/powerpoint/2010/main" val="16738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172200" y="838200"/>
            <a:ext cx="1066800" cy="3733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239000" y="4419600"/>
            <a:ext cx="342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Group 47"/>
          <p:cNvGrpSpPr/>
          <p:nvPr/>
        </p:nvGrpSpPr>
        <p:grpSpPr>
          <a:xfrm>
            <a:off x="1676400" y="1981200"/>
            <a:ext cx="5610225" cy="4876800"/>
            <a:chOff x="1676400" y="1981200"/>
            <a:chExt cx="5610225" cy="4876800"/>
          </a:xfrm>
        </p:grpSpPr>
        <p:sp>
          <p:nvSpPr>
            <p:cNvPr id="29" name="Arc 28"/>
            <p:cNvSpPr/>
            <p:nvPr/>
          </p:nvSpPr>
          <p:spPr>
            <a:xfrm rot="2818371">
              <a:off x="5629246" y="5593001"/>
              <a:ext cx="457200" cy="381000"/>
            </a:xfrm>
            <a:prstGeom prst="arc">
              <a:avLst>
                <a:gd name="adj1" fmla="val 16200000"/>
                <a:gd name="adj2" fmla="val 9445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rgbClr val="FF0000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676400" y="1981200"/>
              <a:ext cx="5610225" cy="4876800"/>
              <a:chOff x="1676400" y="1981200"/>
              <a:chExt cx="5610225" cy="48768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676400" y="1981200"/>
                <a:ext cx="5610225" cy="4876800"/>
                <a:chOff x="1676400" y="1981200"/>
                <a:chExt cx="5610225" cy="487680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676400" y="1981200"/>
                  <a:ext cx="5610225" cy="4876800"/>
                  <a:chOff x="1752600" y="1981200"/>
                  <a:chExt cx="5610225" cy="4876800"/>
                </a:xfrm>
              </p:grpSpPr>
              <p:grpSp>
                <p:nvGrpSpPr>
                  <p:cNvPr id="8" name="Group 9"/>
                  <p:cNvGrpSpPr/>
                  <p:nvPr/>
                </p:nvGrpSpPr>
                <p:grpSpPr>
                  <a:xfrm>
                    <a:off x="1752600" y="1981200"/>
                    <a:ext cx="5334000" cy="4648200"/>
                    <a:chOff x="2057400" y="1371600"/>
                    <a:chExt cx="5334000" cy="4648200"/>
                  </a:xfrm>
                </p:grpSpPr>
                <p:grpSp>
                  <p:nvGrpSpPr>
                    <p:cNvPr id="20" name="Group 3"/>
                    <p:cNvGrpSpPr/>
                    <p:nvPr/>
                  </p:nvGrpSpPr>
                  <p:grpSpPr>
                    <a:xfrm>
                      <a:off x="2057400" y="1371600"/>
                      <a:ext cx="3800475" cy="2743200"/>
                      <a:chOff x="2057400" y="1371600"/>
                      <a:chExt cx="3800475" cy="2743200"/>
                    </a:xfrm>
                  </p:grpSpPr>
                  <p:sp>
                    <p:nvSpPr>
                      <p:cNvPr id="22" name="Isosceles Triangle 21"/>
                      <p:cNvSpPr/>
                      <p:nvPr/>
                    </p:nvSpPr>
                    <p:spPr>
                      <a:xfrm>
                        <a:off x="2362200" y="1600200"/>
                        <a:ext cx="3200400" cy="2362200"/>
                      </a:xfrm>
                      <a:prstGeom prst="triangle">
                        <a:avLst>
                          <a:gd name="adj" fmla="val 79335"/>
                        </a:avLst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IN" dirty="0">
                          <a:ln>
                            <a:solidFill>
                              <a:srgbClr val="99FFCC"/>
                            </a:solidFill>
                          </a:ln>
                          <a:noFill/>
                        </a:endParaRPr>
                      </a:p>
                    </p:txBody>
                  </p:sp>
                  <p:pic>
                    <p:nvPicPr>
                      <p:cNvPr id="23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333375" cy="2952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24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257175" cy="381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25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81400"/>
                        <a:ext cx="295275" cy="2762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cxnSp>
                  <p:nvCxnSpPr>
                    <p:cNvPr id="21" name="Straight Arrow Connector 20"/>
                    <p:cNvCxnSpPr/>
                    <p:nvPr/>
                  </p:nvCxnSpPr>
                  <p:spPr>
                    <a:xfrm>
                      <a:off x="2362200" y="3962400"/>
                      <a:ext cx="5029200" cy="2057400"/>
                    </a:xfrm>
                    <a:prstGeom prst="straightConnector1">
                      <a:avLst/>
                    </a:prstGeom>
                    <a:ln w="34925">
                      <a:solidFill>
                        <a:srgbClr val="B818A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" name="Arc 8"/>
                  <p:cNvSpPr/>
                  <p:nvPr/>
                </p:nvSpPr>
                <p:spPr>
                  <a:xfrm rot="4452918">
                    <a:off x="2359747" y="4473520"/>
                    <a:ext cx="533123" cy="556582"/>
                  </a:xfrm>
                  <a:prstGeom prst="arc">
                    <a:avLst/>
                  </a:prstGeom>
                  <a:ln w="2222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" name="Arc 9"/>
                  <p:cNvSpPr/>
                  <p:nvPr/>
                </p:nvSpPr>
                <p:spPr>
                  <a:xfrm rot="4452918">
                    <a:off x="3121747" y="4778320"/>
                    <a:ext cx="533123" cy="556582"/>
                  </a:xfrm>
                  <a:prstGeom prst="arc">
                    <a:avLst/>
                  </a:prstGeom>
                  <a:ln w="2222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1" name="Arc 10"/>
                  <p:cNvSpPr/>
                  <p:nvPr/>
                </p:nvSpPr>
                <p:spPr>
                  <a:xfrm rot="4452918">
                    <a:off x="3883747" y="5083120"/>
                    <a:ext cx="533123" cy="556582"/>
                  </a:xfrm>
                  <a:prstGeom prst="arc">
                    <a:avLst/>
                  </a:prstGeom>
                  <a:ln w="2222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" name="Arc 11"/>
                  <p:cNvSpPr/>
                  <p:nvPr/>
                </p:nvSpPr>
                <p:spPr>
                  <a:xfrm rot="4452918">
                    <a:off x="4645745" y="5464121"/>
                    <a:ext cx="533123" cy="556582"/>
                  </a:xfrm>
                  <a:prstGeom prst="arc">
                    <a:avLst/>
                  </a:prstGeom>
                  <a:ln w="2222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3" name="Arc 12"/>
                  <p:cNvSpPr/>
                  <p:nvPr/>
                </p:nvSpPr>
                <p:spPr>
                  <a:xfrm rot="4452918">
                    <a:off x="5407746" y="5768920"/>
                    <a:ext cx="533123" cy="556582"/>
                  </a:xfrm>
                  <a:prstGeom prst="arc">
                    <a:avLst/>
                  </a:prstGeom>
                  <a:ln w="2222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pic>
                <p:nvPicPr>
                  <p:cNvPr id="14" name="Picture 13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010400" y="6572250"/>
                    <a:ext cx="352425" cy="2857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62200" y="4876800"/>
                    <a:ext cx="361950" cy="352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9000" y="5334000"/>
                    <a:ext cx="352425" cy="2952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" name="Picture 8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43400" y="5638800"/>
                    <a:ext cx="371475" cy="333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8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05400" y="5943600"/>
                    <a:ext cx="342900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9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-4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67400" y="6172200"/>
                    <a:ext cx="361950" cy="4286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26" name="Arc 25"/>
                <p:cNvSpPr/>
                <p:nvPr/>
              </p:nvSpPr>
              <p:spPr>
                <a:xfrm rot="17247854">
                  <a:off x="3838612" y="5050654"/>
                  <a:ext cx="838200" cy="762000"/>
                </a:xfrm>
                <a:prstGeom prst="arc">
                  <a:avLst>
                    <a:gd name="adj1" fmla="val 16200000"/>
                    <a:gd name="adj2" fmla="val 1847729"/>
                  </a:avLst>
                </a:prstGeom>
                <a:ln w="34925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17247854">
                  <a:off x="5327914" y="5695724"/>
                  <a:ext cx="838200" cy="762000"/>
                </a:xfrm>
                <a:prstGeom prst="arc">
                  <a:avLst>
                    <a:gd name="adj1" fmla="val 16200000"/>
                    <a:gd name="adj2" fmla="val 1847729"/>
                  </a:avLst>
                </a:prstGeom>
                <a:ln w="34925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4267200" y="4572000"/>
                <a:ext cx="2971800" cy="1600200"/>
                <a:chOff x="4267200" y="4572000"/>
                <a:chExt cx="2971800" cy="1600200"/>
              </a:xfrm>
            </p:grpSpPr>
            <p:cxnSp>
              <p:nvCxnSpPr>
                <p:cNvPr id="27" name="Straight Connector 26"/>
                <p:cNvCxnSpPr>
                  <a:endCxn id="22" idx="4"/>
                </p:cNvCxnSpPr>
                <p:nvPr/>
              </p:nvCxnSpPr>
              <p:spPr>
                <a:xfrm flipV="1">
                  <a:off x="4267200" y="4572000"/>
                  <a:ext cx="914400" cy="91440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5791200" y="4572000"/>
                  <a:ext cx="1371600" cy="16002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181600" y="4572000"/>
                  <a:ext cx="2057400" cy="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4" name="Arc 33"/>
          <p:cNvSpPr/>
          <p:nvPr/>
        </p:nvSpPr>
        <p:spPr>
          <a:xfrm rot="15448690">
            <a:off x="4463302" y="4073136"/>
            <a:ext cx="838200" cy="762000"/>
          </a:xfrm>
          <a:prstGeom prst="arc">
            <a:avLst>
              <a:gd name="adj1" fmla="val 16200000"/>
              <a:gd name="adj2" fmla="val 1847729"/>
            </a:avLst>
          </a:prstGeom>
          <a:ln w="349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Arc 34"/>
          <p:cNvSpPr/>
          <p:nvPr/>
        </p:nvSpPr>
        <p:spPr>
          <a:xfrm rot="15448690">
            <a:off x="6596903" y="4073137"/>
            <a:ext cx="838200" cy="762000"/>
          </a:xfrm>
          <a:prstGeom prst="arc">
            <a:avLst>
              <a:gd name="adj1" fmla="val 16200000"/>
              <a:gd name="adj2" fmla="val 1847729"/>
            </a:avLst>
          </a:prstGeom>
          <a:ln w="349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495800" y="838200"/>
            <a:ext cx="1676400" cy="1371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90600" y="-152400"/>
            <a:ext cx="7896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447800" y="304800"/>
            <a:ext cx="689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Arc 35"/>
          <p:cNvSpPr/>
          <p:nvPr/>
        </p:nvSpPr>
        <p:spPr>
          <a:xfrm rot="2446177">
            <a:off x="6696046" y="3840400"/>
            <a:ext cx="457200" cy="381000"/>
          </a:xfrm>
          <a:prstGeom prst="arc">
            <a:avLst>
              <a:gd name="adj1" fmla="val 16200000"/>
              <a:gd name="adj2" fmla="val 944509"/>
            </a:avLst>
          </a:prstGeom>
          <a:ln w="38100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867400" y="990600"/>
            <a:ext cx="30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14400" y="5867400"/>
            <a:ext cx="3238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32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2971800" y="914400"/>
            <a:ext cx="2985558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2971800"/>
            <a:ext cx="7629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EXERCISE PLEASE REFFER TO BOOK</a:t>
            </a:r>
            <a:endParaRPr lang="en-IN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6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2133600" y="152400"/>
            <a:ext cx="54483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066800" y="914400"/>
            <a:ext cx="7486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048000" y="1828800"/>
            <a:ext cx="2628566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Connector 5"/>
          <p:cNvSpPr/>
          <p:nvPr/>
        </p:nvSpPr>
        <p:spPr>
          <a:xfrm>
            <a:off x="6324600" y="3657600"/>
            <a:ext cx="2467896" cy="2499852"/>
          </a:xfrm>
          <a:prstGeom prst="flowChartConnector">
            <a:avLst/>
          </a:prstGeom>
          <a:noFill/>
          <a:ln w="34925">
            <a:solidFill>
              <a:srgbClr val="B818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noFill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838200" y="2514600"/>
            <a:ext cx="7677150" cy="49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219200" y="3200400"/>
            <a:ext cx="5486400" cy="56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4676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.  O</a:t>
            </a:r>
            <a:endParaRPr lang="en-IN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4567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P   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20552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484323" flipH="1">
            <a:off x="801311" y="1047741"/>
            <a:ext cx="4957983" cy="309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295400" y="838200"/>
            <a:ext cx="60007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819400" y="1447800"/>
            <a:ext cx="37623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276600" y="3124200"/>
            <a:ext cx="5515896" cy="2499852"/>
            <a:chOff x="3276600" y="3124200"/>
            <a:chExt cx="5515896" cy="2499852"/>
          </a:xfrm>
        </p:grpSpPr>
        <p:sp>
          <p:nvSpPr>
            <p:cNvPr id="7" name="Flowchart: Connector 6"/>
            <p:cNvSpPr/>
            <p:nvPr/>
          </p:nvSpPr>
          <p:spPr>
            <a:xfrm>
              <a:off x="6324600" y="3124200"/>
              <a:ext cx="2467896" cy="2499852"/>
            </a:xfrm>
            <a:prstGeom prst="flowChartConnector">
              <a:avLst/>
            </a:prstGeom>
            <a:noFill/>
            <a:ln w="34925">
              <a:solidFill>
                <a:srgbClr val="B818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noFill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15200" y="3987225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 .  </a:t>
              </a:r>
              <a:r>
                <a:rPr lang="en-US" sz="2400" b="1" dirty="0" smtClean="0"/>
                <a:t>O</a:t>
              </a:r>
              <a:endParaRPr lang="en-IN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396240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 P   </a:t>
              </a:r>
              <a:r>
                <a:rPr lang="en-US" sz="3200" b="1" dirty="0" smtClean="0"/>
                <a:t>.</a:t>
              </a:r>
              <a:endParaRPr lang="en-IN" sz="3200" b="1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810000" y="4343400"/>
            <a:ext cx="3733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9910156">
            <a:off x="5572509" y="1029318"/>
            <a:ext cx="4495135" cy="310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2222704" flipV="1">
            <a:off x="5413322" y="4572906"/>
            <a:ext cx="4495135" cy="28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19419796" flipH="1" flipV="1">
            <a:off x="1919213" y="4494782"/>
            <a:ext cx="3752059" cy="282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rc 20"/>
          <p:cNvSpPr/>
          <p:nvPr/>
        </p:nvSpPr>
        <p:spPr>
          <a:xfrm rot="20490413">
            <a:off x="5181600" y="2590800"/>
            <a:ext cx="685800" cy="685800"/>
          </a:xfrm>
          <a:prstGeom prst="arc">
            <a:avLst/>
          </a:prstGeom>
          <a:ln w="34925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c 21"/>
          <p:cNvSpPr/>
          <p:nvPr/>
        </p:nvSpPr>
        <p:spPr>
          <a:xfrm rot="5965194">
            <a:off x="5166069" y="5013669"/>
            <a:ext cx="685800" cy="685800"/>
          </a:xfrm>
          <a:prstGeom prst="arc">
            <a:avLst/>
          </a:prstGeom>
          <a:ln w="34925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Arc 22"/>
          <p:cNvSpPr/>
          <p:nvPr/>
        </p:nvSpPr>
        <p:spPr>
          <a:xfrm rot="17300659">
            <a:off x="5424494" y="2605095"/>
            <a:ext cx="685800" cy="685800"/>
          </a:xfrm>
          <a:prstGeom prst="arc">
            <a:avLst/>
          </a:prstGeom>
          <a:ln w="34925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c 23"/>
          <p:cNvSpPr/>
          <p:nvPr/>
        </p:nvSpPr>
        <p:spPr>
          <a:xfrm rot="10450695">
            <a:off x="5456420" y="4999220"/>
            <a:ext cx="685800" cy="685800"/>
          </a:xfrm>
          <a:prstGeom prst="arc">
            <a:avLst/>
          </a:prstGeom>
          <a:ln w="34925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38800" y="2133600"/>
            <a:ext cx="0" cy="4038600"/>
          </a:xfrm>
          <a:prstGeom prst="straightConnector1">
            <a:avLst/>
          </a:prstGeom>
          <a:ln w="3492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388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58706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9600" y="228600"/>
            <a:ext cx="8239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906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Flowchart: Connector 23"/>
          <p:cNvSpPr/>
          <p:nvPr/>
        </p:nvSpPr>
        <p:spPr>
          <a:xfrm>
            <a:off x="3886200" y="2590800"/>
            <a:ext cx="3657600" cy="3581400"/>
          </a:xfrm>
          <a:prstGeom prst="flowChartConnector">
            <a:avLst/>
          </a:prstGeom>
          <a:noFill/>
          <a:ln w="34925">
            <a:solidFill>
              <a:srgbClr val="B818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noFill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76600" y="2133600"/>
            <a:ext cx="5515896" cy="4038600"/>
            <a:chOff x="3276600" y="2133600"/>
            <a:chExt cx="5515896" cy="4038600"/>
          </a:xfrm>
        </p:grpSpPr>
        <p:grpSp>
          <p:nvGrpSpPr>
            <p:cNvPr id="23" name="Group 22"/>
            <p:cNvGrpSpPr/>
            <p:nvPr/>
          </p:nvGrpSpPr>
          <p:grpSpPr>
            <a:xfrm>
              <a:off x="3276600" y="2133600"/>
              <a:ext cx="5515896" cy="4038600"/>
              <a:chOff x="3276600" y="2133600"/>
              <a:chExt cx="5515896" cy="40386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3276600" y="2133600"/>
                <a:ext cx="5515896" cy="4038600"/>
                <a:chOff x="3276600" y="2133600"/>
                <a:chExt cx="5515896" cy="4038600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5638800" y="2133600"/>
                  <a:ext cx="0" cy="4038600"/>
                </a:xfrm>
                <a:prstGeom prst="straightConnector1">
                  <a:avLst/>
                </a:prstGeom>
                <a:ln w="34925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" name="Group 19"/>
                <p:cNvGrpSpPr/>
                <p:nvPr/>
              </p:nvGrpSpPr>
              <p:grpSpPr>
                <a:xfrm>
                  <a:off x="3276600" y="2804542"/>
                  <a:ext cx="5515896" cy="2894927"/>
                  <a:chOff x="3276600" y="2804542"/>
                  <a:chExt cx="5515896" cy="2894927"/>
                </a:xfrm>
              </p:grpSpPr>
              <p:grpSp>
                <p:nvGrpSpPr>
                  <p:cNvPr id="10" name="Group 5"/>
                  <p:cNvGrpSpPr/>
                  <p:nvPr/>
                </p:nvGrpSpPr>
                <p:grpSpPr>
                  <a:xfrm>
                    <a:off x="3276600" y="3124200"/>
                    <a:ext cx="5515896" cy="2499852"/>
                    <a:chOff x="3276600" y="3124200"/>
                    <a:chExt cx="5515896" cy="2499852"/>
                  </a:xfrm>
                </p:grpSpPr>
                <p:sp>
                  <p:nvSpPr>
                    <p:cNvPr id="11" name="Flowchart: Connector 10"/>
                    <p:cNvSpPr/>
                    <p:nvPr/>
                  </p:nvSpPr>
                  <p:spPr>
                    <a:xfrm>
                      <a:off x="6324600" y="3124200"/>
                      <a:ext cx="2467896" cy="2499852"/>
                    </a:xfrm>
                    <a:prstGeom prst="flowChartConnector">
                      <a:avLst/>
                    </a:prstGeom>
                    <a:noFill/>
                    <a:ln w="34925">
                      <a:solidFill>
                        <a:srgbClr val="B818A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dirty="0">
                        <a:noFill/>
                      </a:endParaRPr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7315200" y="3987225"/>
                      <a:ext cx="8382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 .  </a:t>
                      </a:r>
                      <a:r>
                        <a:rPr lang="en-US" sz="2400" b="1" dirty="0" smtClean="0"/>
                        <a:t>O</a:t>
                      </a:r>
                      <a:endParaRPr lang="en-IN" sz="2400" b="1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3276600" y="3962400"/>
                      <a:ext cx="9906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 P   </a:t>
                      </a:r>
                      <a:r>
                        <a:rPr lang="en-US" sz="3200" b="1" dirty="0" smtClean="0"/>
                        <a:t>.</a:t>
                      </a:r>
                      <a:endParaRPr lang="en-IN" sz="3200" b="1" dirty="0"/>
                    </a:p>
                  </p:txBody>
                </p:sp>
              </p:grpSp>
              <p:sp>
                <p:nvSpPr>
                  <p:cNvPr id="14" name="Arc 13"/>
                  <p:cNvSpPr/>
                  <p:nvPr/>
                </p:nvSpPr>
                <p:spPr>
                  <a:xfrm rot="20490413">
                    <a:off x="5181600" y="2804542"/>
                    <a:ext cx="685800" cy="685800"/>
                  </a:xfrm>
                  <a:prstGeom prst="arc">
                    <a:avLst/>
                  </a:prstGeom>
                  <a:ln w="34925">
                    <a:solidFill>
                      <a:srgbClr val="B818A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5" name="Arc 14"/>
                  <p:cNvSpPr/>
                  <p:nvPr/>
                </p:nvSpPr>
                <p:spPr>
                  <a:xfrm rot="5965194">
                    <a:off x="5166069" y="5013669"/>
                    <a:ext cx="685800" cy="685800"/>
                  </a:xfrm>
                  <a:prstGeom prst="arc">
                    <a:avLst/>
                  </a:prstGeom>
                  <a:ln w="34925">
                    <a:solidFill>
                      <a:srgbClr val="B818A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" name="Arc 15"/>
                  <p:cNvSpPr/>
                  <p:nvPr/>
                </p:nvSpPr>
                <p:spPr>
                  <a:xfrm rot="17300659">
                    <a:off x="5424494" y="2805105"/>
                    <a:ext cx="685800" cy="685800"/>
                  </a:xfrm>
                  <a:prstGeom prst="arc">
                    <a:avLst/>
                  </a:prstGeom>
                  <a:ln w="34925">
                    <a:solidFill>
                      <a:srgbClr val="B818A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rot="10450695">
                    <a:off x="5456420" y="4999220"/>
                    <a:ext cx="685800" cy="685800"/>
                  </a:xfrm>
                  <a:prstGeom prst="arc">
                    <a:avLst/>
                  </a:prstGeom>
                  <a:ln w="34925">
                    <a:solidFill>
                      <a:srgbClr val="B818A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22" name="TextBox 21"/>
              <p:cNvSpPr txBox="1"/>
              <p:nvPr/>
            </p:nvSpPr>
            <p:spPr>
              <a:xfrm>
                <a:off x="5638800" y="38862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M</a:t>
                </a:r>
                <a:endParaRPr lang="en-IN" sz="2400" b="1" dirty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3810000" y="4343400"/>
              <a:ext cx="3733800" cy="0"/>
            </a:xfrm>
            <a:prstGeom prst="line">
              <a:avLst/>
            </a:prstGeom>
            <a:ln w="28575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6434849">
            <a:off x="5083956" y="4092897"/>
            <a:ext cx="2680618" cy="240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6934200" y="2743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</a:t>
            </a:r>
            <a:endParaRPr lang="en-IN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5859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676400" y="381000"/>
            <a:ext cx="43617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/>
          <p:cNvGrpSpPr/>
          <p:nvPr/>
        </p:nvGrpSpPr>
        <p:grpSpPr>
          <a:xfrm>
            <a:off x="3124200" y="1600200"/>
            <a:ext cx="5515896" cy="4038600"/>
            <a:chOff x="3124200" y="1600200"/>
            <a:chExt cx="5515896" cy="4038600"/>
          </a:xfrm>
        </p:grpSpPr>
        <p:sp>
          <p:nvSpPr>
            <p:cNvPr id="5" name="Flowchart: Connector 4"/>
            <p:cNvSpPr/>
            <p:nvPr/>
          </p:nvSpPr>
          <p:spPr>
            <a:xfrm>
              <a:off x="3733800" y="2057400"/>
              <a:ext cx="3657600" cy="3581400"/>
            </a:xfrm>
            <a:prstGeom prst="flowChartConnector">
              <a:avLst/>
            </a:prstGeom>
            <a:noFill/>
            <a:ln w="34925">
              <a:solidFill>
                <a:srgbClr val="B818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noFill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124200" y="1600200"/>
              <a:ext cx="5515896" cy="4038600"/>
              <a:chOff x="3276600" y="2133600"/>
              <a:chExt cx="5515896" cy="4038600"/>
            </a:xfrm>
          </p:grpSpPr>
          <p:grpSp>
            <p:nvGrpSpPr>
              <p:cNvPr id="7" name="Group 22"/>
              <p:cNvGrpSpPr/>
              <p:nvPr/>
            </p:nvGrpSpPr>
            <p:grpSpPr>
              <a:xfrm>
                <a:off x="3276600" y="2133600"/>
                <a:ext cx="5515896" cy="4038600"/>
                <a:chOff x="3276600" y="2133600"/>
                <a:chExt cx="5515896" cy="4038600"/>
              </a:xfrm>
            </p:grpSpPr>
            <p:grpSp>
              <p:nvGrpSpPr>
                <p:cNvPr id="9" name="Group 20"/>
                <p:cNvGrpSpPr/>
                <p:nvPr/>
              </p:nvGrpSpPr>
              <p:grpSpPr>
                <a:xfrm>
                  <a:off x="3276600" y="2133600"/>
                  <a:ext cx="5515896" cy="4038600"/>
                  <a:chOff x="3276600" y="2133600"/>
                  <a:chExt cx="5515896" cy="4038600"/>
                </a:xfrm>
              </p:grpSpPr>
              <p:cxnSp>
                <p:nvCxnSpPr>
                  <p:cNvPr id="11" name="Straight Arrow Connector 10"/>
                  <p:cNvCxnSpPr/>
                  <p:nvPr/>
                </p:nvCxnSpPr>
                <p:spPr>
                  <a:xfrm>
                    <a:off x="5638800" y="2133600"/>
                    <a:ext cx="0" cy="4038600"/>
                  </a:xfrm>
                  <a:prstGeom prst="straightConnector1">
                    <a:avLst/>
                  </a:prstGeom>
                  <a:ln w="34925">
                    <a:gradFill>
                      <a:gsLst>
                        <a:gs pos="0">
                          <a:srgbClr val="000082"/>
                        </a:gs>
                        <a:gs pos="13000">
                          <a:srgbClr val="0047FF"/>
                        </a:gs>
                        <a:gs pos="28000">
                          <a:srgbClr val="000082"/>
                        </a:gs>
                        <a:gs pos="42999">
                          <a:srgbClr val="0047FF"/>
                        </a:gs>
                        <a:gs pos="58000">
                          <a:srgbClr val="000082"/>
                        </a:gs>
                        <a:gs pos="72000">
                          <a:srgbClr val="0047FF"/>
                        </a:gs>
                        <a:gs pos="87000">
                          <a:srgbClr val="000082"/>
                        </a:gs>
                        <a:gs pos="100000">
                          <a:srgbClr val="0047FF"/>
                        </a:gs>
                      </a:gsLst>
                      <a:lin ang="5400000" scaled="0"/>
                    </a:gra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Group 19"/>
                  <p:cNvGrpSpPr/>
                  <p:nvPr/>
                </p:nvGrpSpPr>
                <p:grpSpPr>
                  <a:xfrm>
                    <a:off x="3276600" y="2804542"/>
                    <a:ext cx="5515896" cy="2894927"/>
                    <a:chOff x="3276600" y="2804542"/>
                    <a:chExt cx="5515896" cy="2894927"/>
                  </a:xfrm>
                </p:grpSpPr>
                <p:grpSp>
                  <p:nvGrpSpPr>
                    <p:cNvPr id="13" name="Group 5"/>
                    <p:cNvGrpSpPr/>
                    <p:nvPr/>
                  </p:nvGrpSpPr>
                  <p:grpSpPr>
                    <a:xfrm>
                      <a:off x="3276600" y="3124200"/>
                      <a:ext cx="5515896" cy="2499852"/>
                      <a:chOff x="3276600" y="3124200"/>
                      <a:chExt cx="5515896" cy="2499852"/>
                    </a:xfrm>
                  </p:grpSpPr>
                  <p:sp>
                    <p:nvSpPr>
                      <p:cNvPr id="18" name="Flowchart: Connector 17"/>
                      <p:cNvSpPr/>
                      <p:nvPr/>
                    </p:nvSpPr>
                    <p:spPr>
                      <a:xfrm>
                        <a:off x="6324600" y="3124200"/>
                        <a:ext cx="2467896" cy="2499852"/>
                      </a:xfrm>
                      <a:prstGeom prst="flowChartConnector">
                        <a:avLst/>
                      </a:prstGeom>
                      <a:noFill/>
                      <a:ln w="34925">
                        <a:solidFill>
                          <a:srgbClr val="B818A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IN" dirty="0">
                          <a:noFill/>
                        </a:endParaRPr>
                      </a:p>
                    </p:txBody>
                  </p:sp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>
                        <a:off x="7315200" y="3987225"/>
                        <a:ext cx="8382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smtClean="0"/>
                          <a:t> .  </a:t>
                        </a:r>
                        <a:r>
                          <a:rPr lang="en-US" sz="2400" b="1" dirty="0" smtClean="0"/>
                          <a:t>O</a:t>
                        </a:r>
                        <a:endParaRPr lang="en-IN" sz="2400" b="1" dirty="0"/>
                      </a:p>
                    </p:txBody>
                  </p:sp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3276600" y="3962400"/>
                        <a:ext cx="9906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 P   </a:t>
                        </a:r>
                        <a:r>
                          <a:rPr lang="en-US" sz="3200" b="1" dirty="0" smtClean="0"/>
                          <a:t>.</a:t>
                        </a:r>
                        <a:endParaRPr lang="en-IN" sz="3200" b="1" dirty="0"/>
                      </a:p>
                    </p:txBody>
                  </p:sp>
                </p:grpSp>
                <p:sp>
                  <p:nvSpPr>
                    <p:cNvPr id="14" name="Arc 13"/>
                    <p:cNvSpPr/>
                    <p:nvPr/>
                  </p:nvSpPr>
                  <p:spPr>
                    <a:xfrm rot="20490413">
                      <a:off x="5181600" y="2804542"/>
                      <a:ext cx="685800" cy="685800"/>
                    </a:xfrm>
                    <a:prstGeom prst="arc">
                      <a:avLst/>
                    </a:prstGeom>
                    <a:ln w="34925">
                      <a:solidFill>
                        <a:srgbClr val="B818A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5" name="Arc 14"/>
                    <p:cNvSpPr/>
                    <p:nvPr/>
                  </p:nvSpPr>
                  <p:spPr>
                    <a:xfrm rot="5965194">
                      <a:off x="5166069" y="5013669"/>
                      <a:ext cx="685800" cy="685800"/>
                    </a:xfrm>
                    <a:prstGeom prst="arc">
                      <a:avLst/>
                    </a:prstGeom>
                    <a:ln w="34925">
                      <a:solidFill>
                        <a:srgbClr val="B818A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6" name="Arc 15"/>
                    <p:cNvSpPr/>
                    <p:nvPr/>
                  </p:nvSpPr>
                  <p:spPr>
                    <a:xfrm rot="17300659">
                      <a:off x="5424494" y="2805105"/>
                      <a:ext cx="685800" cy="685800"/>
                    </a:xfrm>
                    <a:prstGeom prst="arc">
                      <a:avLst/>
                    </a:prstGeom>
                    <a:ln w="34925">
                      <a:solidFill>
                        <a:srgbClr val="B818A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7" name="Arc 16"/>
                    <p:cNvSpPr/>
                    <p:nvPr/>
                  </p:nvSpPr>
                  <p:spPr>
                    <a:xfrm rot="10450695">
                      <a:off x="5456420" y="4999220"/>
                      <a:ext cx="685800" cy="685800"/>
                    </a:xfrm>
                    <a:prstGeom prst="arc">
                      <a:avLst/>
                    </a:prstGeom>
                    <a:ln w="34925">
                      <a:solidFill>
                        <a:srgbClr val="B818A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5638800" y="3886200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M</a:t>
                  </a:r>
                  <a:endParaRPr lang="en-IN" sz="2400" b="1" dirty="0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3810000" y="4343400"/>
                <a:ext cx="3733800" cy="0"/>
              </a:xfrm>
              <a:prstGeom prst="line">
                <a:avLst/>
              </a:prstGeom>
              <a:ln w="28575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6781800" y="2209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  <a:endParaRPr lang="en-IN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0" y="5029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R</a:t>
              </a:r>
              <a:endParaRPr lang="en-IN" sz="2400" b="1" dirty="0"/>
            </a:p>
          </p:txBody>
        </p:sp>
      </p:grpSp>
      <p:cxnSp>
        <p:nvCxnSpPr>
          <p:cNvPr id="25" name="Straight Connector 24"/>
          <p:cNvCxnSpPr>
            <a:endCxn id="21" idx="2"/>
          </p:cNvCxnSpPr>
          <p:nvPr/>
        </p:nvCxnSpPr>
        <p:spPr>
          <a:xfrm flipV="1">
            <a:off x="3733800" y="2671465"/>
            <a:ext cx="3238500" cy="1138535"/>
          </a:xfrm>
          <a:prstGeom prst="line">
            <a:avLst/>
          </a:prstGeom>
          <a:ln w="349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</p:cNvCxnSpPr>
          <p:nvPr/>
        </p:nvCxnSpPr>
        <p:spPr>
          <a:xfrm flipH="1" flipV="1">
            <a:off x="3733800" y="3810000"/>
            <a:ext cx="3314700" cy="1219200"/>
          </a:xfrm>
          <a:prstGeom prst="line">
            <a:avLst/>
          </a:prstGeom>
          <a:ln w="349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chemeClr val="tx1">
                    <a:lumMod val="75000"/>
                    <a:lumOff val="25000"/>
                  </a:schemeClr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33600" y="5791200"/>
            <a:ext cx="4953000" cy="476250"/>
          </a:xfrm>
          <a:prstGeom prst="rect">
            <a:avLst/>
          </a:prstGeom>
          <a:ln w="88900" cap="sq" cmpd="thickThin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" name="Picture 28" descr="http://t0.gstatic.com/images?q=tbn:ANd9GcRn1C4bCdPMKcq0NWRuh1B2aFot5PIXJD8msRGvCy1CCsj3GbYRLA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91475" y="5181600"/>
            <a:ext cx="1152525" cy="1152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52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2819400" y="914400"/>
            <a:ext cx="3214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2971800"/>
            <a:ext cx="7629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EXERCISE PLEASE REFFER TO BOOK</a:t>
            </a:r>
            <a:endParaRPr lang="en-IN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" name="Picture 21" descr="F:\gif\717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6438900" cy="6438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69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7696200" cy="37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REFERENCES</a:t>
            </a:r>
            <a:endParaRPr lang="en-US" sz="2000" b="1" dirty="0" smtClean="0">
              <a:latin typeface="Comic Sans MS" pitchFamily="66" charset="0"/>
            </a:endParaRPr>
          </a:p>
          <a:p>
            <a:pPr algn="just"/>
            <a:endParaRPr lang="en-US" sz="2000" b="1" dirty="0" smtClean="0">
              <a:latin typeface="Comic Sans MS" pitchFamily="66" charset="0"/>
            </a:endParaRPr>
          </a:p>
          <a:p>
            <a:pPr algn="just"/>
            <a:r>
              <a:rPr lang="en-US" sz="2000" b="1" dirty="0" smtClean="0">
                <a:latin typeface="Comic Sans MS" pitchFamily="66" charset="0"/>
                <a:hlinkClick r:id="rId2"/>
              </a:rPr>
              <a:t>http://www.heatheranimations.com</a:t>
            </a:r>
            <a:endParaRPr lang="en-US" sz="2000" b="1" dirty="0" smtClean="0">
              <a:latin typeface="Comic Sans MS" pitchFamily="66" charset="0"/>
            </a:endParaRPr>
          </a:p>
          <a:p>
            <a:pPr algn="just"/>
            <a:endParaRPr lang="en-US" sz="2000" b="1" dirty="0" smtClean="0">
              <a:latin typeface="Comic Sans MS" pitchFamily="66" charset="0"/>
            </a:endParaRPr>
          </a:p>
          <a:p>
            <a:pPr algn="just"/>
            <a:r>
              <a:rPr lang="en-US" sz="2000" b="1" dirty="0" smtClean="0">
                <a:latin typeface="Comic Sans MS" pitchFamily="66" charset="0"/>
                <a:hlinkClick r:id="rId3"/>
              </a:rPr>
              <a:t>http://www.images.google.co.in</a:t>
            </a:r>
            <a:endParaRPr lang="en-US" sz="2000" b="1" dirty="0" smtClean="0">
              <a:latin typeface="Comic Sans MS" pitchFamily="66" charset="0"/>
            </a:endParaRPr>
          </a:p>
          <a:p>
            <a:pPr algn="just"/>
            <a:endParaRPr lang="en-US" sz="2000" b="1" dirty="0" smtClean="0">
              <a:latin typeface="Comic Sans MS" pitchFamily="66" charset="0"/>
            </a:endParaRPr>
          </a:p>
          <a:p>
            <a:pPr algn="just"/>
            <a:r>
              <a:rPr lang="en-US" sz="2000" b="1" dirty="0" smtClean="0">
                <a:latin typeface="Comic Sans MS" pitchFamily="66" charset="0"/>
                <a:hlinkClick r:id="rId4"/>
              </a:rPr>
              <a:t>http://www.ncert.nic.in</a:t>
            </a:r>
            <a:endParaRPr lang="en-US" sz="2000" b="1" dirty="0" smtClean="0">
              <a:latin typeface="Comic Sans MS" pitchFamily="66" charset="0"/>
            </a:endParaRPr>
          </a:p>
          <a:p>
            <a:pPr algn="just"/>
            <a:endParaRPr lang="en-US" sz="2000" b="1" dirty="0" smtClean="0">
              <a:latin typeface="Comic Sans MS" pitchFamily="66" charset="0"/>
            </a:endParaRPr>
          </a:p>
          <a:p>
            <a:pPr algn="just"/>
            <a:r>
              <a:rPr lang="en-US" sz="2000" b="1" dirty="0" smtClean="0">
                <a:latin typeface="Comic Sans MS" pitchFamily="66" charset="0"/>
                <a:hlinkClick r:id="rId5"/>
              </a:rPr>
              <a:t>http://www.youtube.com</a:t>
            </a:r>
            <a:endParaRPr lang="en-US" sz="2000" b="1" dirty="0" smtClean="0">
              <a:latin typeface="Comic Sans MS" pitchFamily="66" charset="0"/>
            </a:endParaRPr>
          </a:p>
          <a:p>
            <a:pPr algn="just"/>
            <a:endParaRPr lang="en-US" sz="2000" b="1" dirty="0" smtClean="0">
              <a:latin typeface="Comic Sans MS" pitchFamily="66" charset="0"/>
            </a:endParaRPr>
          </a:p>
          <a:p>
            <a:pPr algn="just"/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NCERT BOOKS</a:t>
            </a:r>
          </a:p>
        </p:txBody>
      </p:sp>
    </p:spTree>
    <p:extLst>
      <p:ext uri="{BB962C8B-B14F-4D97-AF65-F5344CB8AC3E}">
        <p14:creationId xmlns:p14="http://schemas.microsoft.com/office/powerpoint/2010/main" val="34863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6" descr="F:\gif images\colors15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0"/>
            <a:ext cx="619125" cy="6382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209800" y="838200"/>
            <a:ext cx="3133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209800" y="1828800"/>
            <a:ext cx="65379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286000" y="2895600"/>
            <a:ext cx="2514600" cy="62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286000" y="4974336"/>
            <a:ext cx="2757488" cy="58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-40000"/>
          </a:blip>
          <a:srcRect/>
          <a:stretch>
            <a:fillRect/>
          </a:stretch>
        </p:blipFill>
        <p:spPr bwMode="auto">
          <a:xfrm>
            <a:off x="2286000" y="3886200"/>
            <a:ext cx="601191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F:\gif images\colors15.gif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924327"/>
            <a:ext cx="619125" cy="6382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6" descr="F:\gif images\colors15.gif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933727"/>
            <a:ext cx="619125" cy="6382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6" descr="F:\gif images\colors15.gif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66927"/>
            <a:ext cx="619125" cy="6382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6" descr="F:\gif images\colors15.gif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00127"/>
            <a:ext cx="619125" cy="6382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989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071869" y="3940147"/>
            <a:ext cx="1966856" cy="488978"/>
            <a:chOff x="3071869" y="3940147"/>
            <a:chExt cx="1966856" cy="488978"/>
          </a:xfrm>
        </p:grpSpPr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3810000" y="3962400"/>
              <a:ext cx="12287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0" descr="http://www.bellsnwhistles.com/6aroa/aar010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1307295">
              <a:off x="3071869" y="3940147"/>
              <a:ext cx="762000" cy="381000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3048000" y="152400"/>
            <a:ext cx="3133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143000" y="838200"/>
            <a:ext cx="7200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914400" y="1447800"/>
            <a:ext cx="768667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914400" y="2209800"/>
            <a:ext cx="2400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905000" y="2743200"/>
            <a:ext cx="6781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2286000" y="3810000"/>
            <a:ext cx="5257800" cy="2133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0" y="3814465"/>
            <a:ext cx="518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358586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5715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 rot="4481476">
            <a:off x="2758669" y="3743808"/>
            <a:ext cx="457200" cy="30480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6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981200" y="2819400"/>
            <a:ext cx="5943600" cy="2595265"/>
            <a:chOff x="1981200" y="2819400"/>
            <a:chExt cx="5943600" cy="25952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286000" y="3048000"/>
              <a:ext cx="5257800" cy="2133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6000" y="3052465"/>
              <a:ext cx="51816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981200" y="282386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A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67600" y="2819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B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67600" y="4953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X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4481476">
              <a:off x="2750141" y="2992984"/>
              <a:ext cx="457200" cy="287115"/>
            </a:xfrm>
            <a:prstGeom prst="arc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rgbClr val="7030A0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143000" y="1524000"/>
            <a:ext cx="673975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743200" y="914400"/>
            <a:ext cx="2867025" cy="54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61974" y="228600"/>
            <a:ext cx="8582026" cy="6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 rot="5220211">
            <a:off x="2708205" y="3036571"/>
            <a:ext cx="636188" cy="533672"/>
          </a:xfrm>
          <a:prstGeom prst="arc">
            <a:avLst/>
          </a:prstGeom>
          <a:ln w="28575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rot="5220211">
            <a:off x="3513606" y="3363956"/>
            <a:ext cx="636188" cy="533672"/>
          </a:xfrm>
          <a:prstGeom prst="arc">
            <a:avLst/>
          </a:prstGeom>
          <a:ln w="28575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5220211">
            <a:off x="4308406" y="3646172"/>
            <a:ext cx="636188" cy="533672"/>
          </a:xfrm>
          <a:prstGeom prst="arc">
            <a:avLst/>
          </a:prstGeom>
          <a:ln w="28575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5220211">
            <a:off x="5146604" y="3950972"/>
            <a:ext cx="636188" cy="533672"/>
          </a:xfrm>
          <a:prstGeom prst="arc">
            <a:avLst/>
          </a:prstGeom>
          <a:ln w="28575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5220211">
            <a:off x="6061006" y="4331972"/>
            <a:ext cx="636188" cy="533672"/>
          </a:xfrm>
          <a:prstGeom prst="arc">
            <a:avLst/>
          </a:prstGeom>
          <a:ln w="28575">
            <a:solidFill>
              <a:srgbClr val="003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24" name="Picture 5" descr="F:\gif\movingpencil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2187988" y="2841213"/>
            <a:ext cx="1395562" cy="894735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39688">
            <a:off x="2177451" y="2450554"/>
            <a:ext cx="1370027" cy="109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667000" y="3352800"/>
            <a:ext cx="381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429000" y="3733800"/>
            <a:ext cx="38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267200" y="4038600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181600" y="4419600"/>
            <a:ext cx="38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96000" y="4800600"/>
            <a:ext cx="4191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28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600200" y="533400"/>
            <a:ext cx="4598059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 flipH="1">
            <a:off x="6553200" y="3048000"/>
            <a:ext cx="914400" cy="1752600"/>
          </a:xfrm>
          <a:prstGeom prst="line">
            <a:avLst/>
          </a:prstGeom>
          <a:ln w="38100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981200" y="2819400"/>
            <a:ext cx="5943600" cy="2595265"/>
            <a:chOff x="1981200" y="2819400"/>
            <a:chExt cx="5943600" cy="2595265"/>
          </a:xfrm>
        </p:grpSpPr>
        <p:grpSp>
          <p:nvGrpSpPr>
            <p:cNvPr id="18" name="Group 17"/>
            <p:cNvGrpSpPr/>
            <p:nvPr/>
          </p:nvGrpSpPr>
          <p:grpSpPr>
            <a:xfrm>
              <a:off x="1981200" y="2819400"/>
              <a:ext cx="5943600" cy="2595265"/>
              <a:chOff x="1981200" y="2819400"/>
              <a:chExt cx="5943600" cy="2595265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981200" y="2819400"/>
                <a:ext cx="5943600" cy="2595265"/>
                <a:chOff x="1981200" y="2819400"/>
                <a:chExt cx="5943600" cy="2595265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2286000" y="3048000"/>
                  <a:ext cx="5257800" cy="21336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286000" y="3052465"/>
                  <a:ext cx="51816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1981200" y="2823865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A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467600" y="28194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B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7467600" y="4953000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X</a:t>
                  </a:r>
                  <a:endParaRPr lang="en-IN" sz="24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1" name="Arc 10"/>
                <p:cNvSpPr/>
                <p:nvPr/>
              </p:nvSpPr>
              <p:spPr>
                <a:xfrm rot="4481476">
                  <a:off x="2750141" y="2992984"/>
                  <a:ext cx="457200" cy="287115"/>
                </a:xfrm>
                <a:prstGeom prst="arc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" name="Arc 11"/>
              <p:cNvSpPr/>
              <p:nvPr/>
            </p:nvSpPr>
            <p:spPr>
              <a:xfrm rot="5220211">
                <a:off x="2708205" y="3036571"/>
                <a:ext cx="636188" cy="533672"/>
              </a:xfrm>
              <a:prstGeom prst="arc">
                <a:avLst/>
              </a:prstGeom>
              <a:ln w="28575">
                <a:solidFill>
                  <a:srgbClr val="00361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Arc 12"/>
              <p:cNvSpPr/>
              <p:nvPr/>
            </p:nvSpPr>
            <p:spPr>
              <a:xfrm rot="5220211">
                <a:off x="3513606" y="3363956"/>
                <a:ext cx="636188" cy="533672"/>
              </a:xfrm>
              <a:prstGeom prst="arc">
                <a:avLst/>
              </a:prstGeom>
              <a:ln w="28575">
                <a:solidFill>
                  <a:srgbClr val="00361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Arc 13"/>
              <p:cNvSpPr/>
              <p:nvPr/>
            </p:nvSpPr>
            <p:spPr>
              <a:xfrm rot="5220211">
                <a:off x="4308406" y="3646172"/>
                <a:ext cx="636188" cy="533672"/>
              </a:xfrm>
              <a:prstGeom prst="arc">
                <a:avLst/>
              </a:prstGeom>
              <a:ln w="28575">
                <a:solidFill>
                  <a:srgbClr val="00361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5" name="Arc 14"/>
              <p:cNvSpPr/>
              <p:nvPr/>
            </p:nvSpPr>
            <p:spPr>
              <a:xfrm rot="5220211">
                <a:off x="5146604" y="3950972"/>
                <a:ext cx="636188" cy="533672"/>
              </a:xfrm>
              <a:prstGeom prst="arc">
                <a:avLst/>
              </a:prstGeom>
              <a:ln w="28575">
                <a:solidFill>
                  <a:srgbClr val="00361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6" name="Arc 15"/>
              <p:cNvSpPr/>
              <p:nvPr/>
            </p:nvSpPr>
            <p:spPr>
              <a:xfrm rot="5220211">
                <a:off x="6061006" y="4331972"/>
                <a:ext cx="636188" cy="533672"/>
              </a:xfrm>
              <a:prstGeom prst="arc">
                <a:avLst/>
              </a:prstGeom>
              <a:ln w="28575">
                <a:solidFill>
                  <a:srgbClr val="00361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solidFill>
                    <a:srgbClr val="7030A0"/>
                  </a:solidFill>
                </a:endParaRPr>
              </a:p>
            </p:txBody>
          </p:sp>
        </p:grpSp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2667000" y="3352800"/>
              <a:ext cx="381000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3429000" y="3733800"/>
              <a:ext cx="3810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4267200" y="4038600"/>
              <a:ext cx="38100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5181600" y="4419600"/>
              <a:ext cx="3810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6096000" y="4800600"/>
              <a:ext cx="419100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284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 descr="F:\gif\movingpencil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68420" flipV="1">
            <a:off x="3992933" y="2823802"/>
            <a:ext cx="1325612" cy="1089953"/>
          </a:xfrm>
          <a:prstGeom prst="rect">
            <a:avLst/>
          </a:prstGeom>
          <a:noFill/>
        </p:spPr>
      </p:pic>
      <p:pic>
        <p:nvPicPr>
          <p:cNvPr id="29" name="Picture 5" descr="F:\gif\movingpencil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80041">
            <a:off x="4060764" y="3377839"/>
            <a:ext cx="1468842" cy="941717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981200" y="2819400"/>
            <a:ext cx="5943600" cy="2595265"/>
            <a:chOff x="1981200" y="2819400"/>
            <a:chExt cx="5943600" cy="2595265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6553200" y="3048000"/>
              <a:ext cx="914400" cy="1752600"/>
            </a:xfrm>
            <a:prstGeom prst="line">
              <a:avLst/>
            </a:prstGeom>
            <a:ln w="38100">
              <a:solidFill>
                <a:srgbClr val="B818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981200" y="2819400"/>
              <a:ext cx="5943600" cy="2595265"/>
              <a:chOff x="1981200" y="2819400"/>
              <a:chExt cx="5943600" cy="2595265"/>
            </a:xfrm>
          </p:grpSpPr>
          <p:grpSp>
            <p:nvGrpSpPr>
              <p:cNvPr id="6" name="Group 17"/>
              <p:cNvGrpSpPr/>
              <p:nvPr/>
            </p:nvGrpSpPr>
            <p:grpSpPr>
              <a:xfrm>
                <a:off x="1981200" y="2819400"/>
                <a:ext cx="5943600" cy="2595265"/>
                <a:chOff x="1981200" y="2819400"/>
                <a:chExt cx="5943600" cy="2595265"/>
              </a:xfrm>
            </p:grpSpPr>
            <p:grpSp>
              <p:nvGrpSpPr>
                <p:cNvPr id="12" name="Group 4"/>
                <p:cNvGrpSpPr/>
                <p:nvPr/>
              </p:nvGrpSpPr>
              <p:grpSpPr>
                <a:xfrm>
                  <a:off x="1981200" y="2819400"/>
                  <a:ext cx="5943600" cy="2595265"/>
                  <a:chOff x="1981200" y="2819400"/>
                  <a:chExt cx="5943600" cy="2595265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2286000" y="3048000"/>
                    <a:ext cx="5257800" cy="213360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2286000" y="3052465"/>
                    <a:ext cx="518160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981200" y="2823865"/>
                    <a:ext cx="5334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A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467600" y="2819400"/>
                    <a:ext cx="4572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B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22" name="TextBox 9"/>
                  <p:cNvSpPr txBox="1"/>
                  <p:nvPr/>
                </p:nvSpPr>
                <p:spPr>
                  <a:xfrm>
                    <a:off x="7467600" y="4953000"/>
                    <a:ext cx="3048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X</a:t>
                    </a:r>
                    <a:endParaRPr lang="en-IN" sz="2400" b="1" dirty="0">
                      <a:solidFill>
                        <a:srgbClr val="7030A0"/>
                      </a:solidFill>
                    </a:endParaRPr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4481476">
                    <a:off x="2750141" y="2992984"/>
                    <a:ext cx="457200" cy="287115"/>
                  </a:xfrm>
                  <a:prstGeom prst="arc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dirty="0">
                      <a:solidFill>
                        <a:srgbClr val="7030A0"/>
                      </a:solidFill>
                    </a:endParaRPr>
                  </a:p>
                </p:txBody>
              </p:sp>
            </p:grpSp>
            <p:sp>
              <p:nvSpPr>
                <p:cNvPr id="13" name="Arc 12"/>
                <p:cNvSpPr/>
                <p:nvPr/>
              </p:nvSpPr>
              <p:spPr>
                <a:xfrm rot="5220211">
                  <a:off x="2708205" y="3036571"/>
                  <a:ext cx="636188" cy="533672"/>
                </a:xfrm>
                <a:prstGeom prst="arc">
                  <a:avLst/>
                </a:prstGeom>
                <a:ln w="28575">
                  <a:solidFill>
                    <a:srgbClr val="00361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220211">
                  <a:off x="3513606" y="3363956"/>
                  <a:ext cx="636188" cy="533672"/>
                </a:xfrm>
                <a:prstGeom prst="arc">
                  <a:avLst/>
                </a:prstGeom>
                <a:ln w="28575">
                  <a:solidFill>
                    <a:srgbClr val="00361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220211">
                  <a:off x="4308406" y="3646172"/>
                  <a:ext cx="636188" cy="533672"/>
                </a:xfrm>
                <a:prstGeom prst="arc">
                  <a:avLst/>
                </a:prstGeom>
                <a:ln w="28575">
                  <a:solidFill>
                    <a:srgbClr val="00361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220211">
                  <a:off x="5146604" y="3950972"/>
                  <a:ext cx="636188" cy="533672"/>
                </a:xfrm>
                <a:prstGeom prst="arc">
                  <a:avLst/>
                </a:prstGeom>
                <a:ln w="28575">
                  <a:solidFill>
                    <a:srgbClr val="00361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220211">
                  <a:off x="6061006" y="4331972"/>
                  <a:ext cx="636188" cy="533672"/>
                </a:xfrm>
                <a:prstGeom prst="arc">
                  <a:avLst/>
                </a:prstGeom>
                <a:ln w="28575">
                  <a:solidFill>
                    <a:srgbClr val="00361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solidFill>
                      <a:srgbClr val="7030A0"/>
                    </a:solidFill>
                  </a:endParaRPr>
                </a:p>
              </p:txBody>
            </p:sp>
          </p:grpSp>
          <p:pic>
            <p:nvPicPr>
              <p:cNvPr id="7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2667000" y="3352800"/>
                <a:ext cx="381000" cy="51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3429000" y="3733800"/>
                <a:ext cx="381000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0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4267200" y="4038600"/>
                <a:ext cx="38100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1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5181600" y="4419600"/>
                <a:ext cx="381000" cy="419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40000"/>
              </a:blip>
              <a:srcRect/>
              <a:stretch>
                <a:fillRect/>
              </a:stretch>
            </p:blipFill>
            <p:spPr bwMode="auto">
              <a:xfrm>
                <a:off x="6096000" y="4800600"/>
                <a:ext cx="4191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81000" y="152400"/>
            <a:ext cx="855287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rc 26"/>
          <p:cNvSpPr/>
          <p:nvPr/>
        </p:nvSpPr>
        <p:spPr>
          <a:xfrm rot="14772742">
            <a:off x="4333985" y="3314062"/>
            <a:ext cx="786666" cy="825459"/>
          </a:xfrm>
          <a:prstGeom prst="arc">
            <a:avLst>
              <a:gd name="adj1" fmla="val 16200000"/>
              <a:gd name="adj2" fmla="val 730493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410367" flipV="1">
            <a:off x="4300659" y="3409593"/>
            <a:ext cx="1041245" cy="65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 flipH="1">
            <a:off x="4800600" y="3048000"/>
            <a:ext cx="533400" cy="10668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20438804">
            <a:off x="4567303" y="3441477"/>
            <a:ext cx="626996" cy="538444"/>
          </a:xfrm>
          <a:prstGeom prst="arc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>
            <a:off x="5257800" y="26625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38" name="Arc 37"/>
          <p:cNvSpPr/>
          <p:nvPr/>
        </p:nvSpPr>
        <p:spPr>
          <a:xfrm rot="14772742">
            <a:off x="6086584" y="4076063"/>
            <a:ext cx="786666" cy="825459"/>
          </a:xfrm>
          <a:prstGeom prst="arc">
            <a:avLst>
              <a:gd name="adj1" fmla="val 16200000"/>
              <a:gd name="adj2" fmla="val 730493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410367" flipV="1">
            <a:off x="6088220" y="4092824"/>
            <a:ext cx="1045163" cy="65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982869" flipH="1" flipV="1">
            <a:off x="5538190" y="3554093"/>
            <a:ext cx="1342665" cy="105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590800" y="5562600"/>
            <a:ext cx="3746241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8" descr="http://t0.gstatic.com/images?q=tbn:ANd9GcRn1C4bCdPMKcq0NWRuh1B2aFot5PIXJD8msRGvCy1CCsj3GbYRLA">
            <a:hlinkClick r:id="rId11" action="ppaction://hlinkfile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91475" y="5181600"/>
            <a:ext cx="1152525" cy="1152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00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3842 C -0.08073 -0.01297 -0.15694 -0.06389 -0.18732 -0.083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5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52400"/>
            <a:ext cx="3113690" cy="762000"/>
          </a:xfrm>
          <a:prstGeom prst="rect">
            <a:avLst/>
          </a:prstGeom>
          <a:ln w="88900" cap="sq" cmpd="thickThin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927936" y="914400"/>
            <a:ext cx="311066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838200" y="1676400"/>
            <a:ext cx="75043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828800" y="3581400"/>
            <a:ext cx="5257800" cy="213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3585865"/>
            <a:ext cx="518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0" y="335726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618"/>
                </a:solidFill>
              </a:rPr>
              <a:t>A</a:t>
            </a:r>
            <a:endParaRPr lang="en-IN" sz="2400" b="1" dirty="0">
              <a:solidFill>
                <a:srgbClr val="00361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618"/>
                </a:solidFill>
              </a:rPr>
              <a:t>B</a:t>
            </a:r>
            <a:endParaRPr lang="en-IN" sz="2400" b="1" dirty="0">
              <a:solidFill>
                <a:srgbClr val="00361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486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618"/>
                </a:solidFill>
              </a:rPr>
              <a:t>X</a:t>
            </a:r>
            <a:endParaRPr lang="en-IN" sz="2400" b="1" dirty="0">
              <a:solidFill>
                <a:srgbClr val="003618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rot="4481476">
            <a:off x="2301469" y="3515208"/>
            <a:ext cx="457200" cy="30480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295400" y="381000"/>
            <a:ext cx="692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905000" y="914400"/>
            <a:ext cx="3162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1447800" y="4014774"/>
            <a:ext cx="5943600" cy="2843226"/>
            <a:chOff x="1981200" y="2795574"/>
            <a:chExt cx="5943600" cy="284322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286000" y="3048000"/>
              <a:ext cx="5029200" cy="2590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0" y="3052465"/>
              <a:ext cx="51816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81200" y="282386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A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600" y="2819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B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67600" y="4953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X</a:t>
              </a:r>
              <a:endParaRPr lang="en-IN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4109349">
              <a:off x="2729271" y="2913201"/>
              <a:ext cx="643077" cy="407824"/>
            </a:xfrm>
            <a:prstGeom prst="arc">
              <a:avLst>
                <a:gd name="adj1" fmla="val 16217998"/>
                <a:gd name="adj2" fmla="val 822200"/>
              </a:avLst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rgbClr val="7030A0"/>
                </a:solidFill>
              </a:endParaRPr>
            </a:p>
          </p:txBody>
        </p:sp>
      </p:grpSp>
      <p:sp>
        <p:nvSpPr>
          <p:cNvPr id="17" name="Arc 16"/>
          <p:cNvSpPr/>
          <p:nvPr/>
        </p:nvSpPr>
        <p:spPr>
          <a:xfrm rot="11334637">
            <a:off x="5839023" y="3696679"/>
            <a:ext cx="556075" cy="660816"/>
          </a:xfrm>
          <a:prstGeom prst="arc">
            <a:avLst>
              <a:gd name="adj1" fmla="val 16200000"/>
              <a:gd name="adj2" fmla="val 5472805"/>
            </a:avLst>
          </a:prstGeom>
          <a:ln w="44450">
            <a:solidFill>
              <a:srgbClr val="B818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B818A5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91200" y="3200400"/>
            <a:ext cx="1293857" cy="1505583"/>
            <a:chOff x="5756389" y="3189977"/>
            <a:chExt cx="1293857" cy="1505583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8040864" flipV="1">
              <a:off x="5796922" y="3342787"/>
              <a:ext cx="1406133" cy="1100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" descr="F:\gif\movingpencil2.gif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4796115">
              <a:off x="5500472" y="3525243"/>
              <a:ext cx="1426234" cy="914400"/>
            </a:xfrm>
            <a:prstGeom prst="rect">
              <a:avLst/>
            </a:prstGeom>
            <a:noFill/>
          </p:spPr>
        </p:pic>
      </p:grp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953108" flipV="1">
            <a:off x="2394438" y="4274972"/>
            <a:ext cx="745027" cy="58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953108" flipV="1">
            <a:off x="5723741" y="3818733"/>
            <a:ext cx="820443" cy="64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rc 29"/>
          <p:cNvSpPr/>
          <p:nvPr/>
        </p:nvSpPr>
        <p:spPr>
          <a:xfrm rot="21311875">
            <a:off x="5580800" y="3679125"/>
            <a:ext cx="533400" cy="457200"/>
          </a:xfrm>
          <a:prstGeom prst="arc">
            <a:avLst>
              <a:gd name="adj1" fmla="val 16200000"/>
              <a:gd name="adj2" fmla="val 635239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2590800" y="136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Y</a:t>
            </a:r>
            <a:endParaRPr lang="en-IN" sz="2400" b="1" dirty="0">
              <a:solidFill>
                <a:srgbClr val="7030A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286000" y="1524000"/>
            <a:ext cx="4591050" cy="2705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1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92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</dc:creator>
  <cp:lastModifiedBy>Harish</cp:lastModifiedBy>
  <cp:revision>1</cp:revision>
  <dcterms:created xsi:type="dcterms:W3CDTF">2006-08-16T00:00:00Z</dcterms:created>
  <dcterms:modified xsi:type="dcterms:W3CDTF">2016-08-29T07:45:22Z</dcterms:modified>
</cp:coreProperties>
</file>