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EDUCATION DEPARTMENT ,CHANDIGARH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8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18" b="13846"/>
          <a:stretch>
            <a:fillRect/>
          </a:stretch>
        </p:blipFill>
        <p:spPr>
          <a:xfrm>
            <a:off x="8001000" y="6477000"/>
            <a:ext cx="609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6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18" b="13846"/>
          <a:stretch>
            <a:fillRect/>
          </a:stretch>
        </p:blipFill>
        <p:spPr>
          <a:xfrm>
            <a:off x="8001000" y="6477000"/>
            <a:ext cx="609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6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18" b="13846"/>
          <a:stretch>
            <a:fillRect/>
          </a:stretch>
        </p:blipFill>
        <p:spPr>
          <a:xfrm>
            <a:off x="8001000" y="6477000"/>
            <a:ext cx="609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6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492875"/>
            <a:ext cx="6400800" cy="365125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EDUCATION DEPARTMENT ,CHANDIGARH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09600" cy="365125"/>
          </a:xfrm>
        </p:spPr>
        <p:txBody>
          <a:bodyPr/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 userDrawn="1"/>
        </p:nvSpPr>
        <p:spPr>
          <a:xfrm>
            <a:off x="8610600" y="64008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18" b="13846"/>
          <a:stretch>
            <a:fillRect/>
          </a:stretch>
        </p:blipFill>
        <p:spPr>
          <a:xfrm>
            <a:off x="8001000" y="6477000"/>
            <a:ext cx="609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6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64.png"/><Relationship Id="rId7" Type="http://schemas.openxmlformats.org/officeDocument/2006/relationships/hyperlink" Target="Raw%20Material/Video/Area%20Of%20Sector%20Of%20A%20Circle.wmv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9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slide" Target="slide30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slide" Target="slide24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26.xml"/><Relationship Id="rId24" Type="http://schemas.openxmlformats.org/officeDocument/2006/relationships/image" Target="../media/image14.png"/><Relationship Id="rId5" Type="http://schemas.openxmlformats.org/officeDocument/2006/relationships/slide" Target="slide12.xml"/><Relationship Id="rId15" Type="http://schemas.openxmlformats.org/officeDocument/2006/relationships/image" Target="../media/image7.png"/><Relationship Id="rId23" Type="http://schemas.openxmlformats.org/officeDocument/2006/relationships/slide" Target="slide6.xml"/><Relationship Id="rId10" Type="http://schemas.openxmlformats.org/officeDocument/2006/relationships/slide" Target="slide34.xml"/><Relationship Id="rId19" Type="http://schemas.openxmlformats.org/officeDocument/2006/relationships/image" Target="../media/image11.png"/><Relationship Id="rId4" Type="http://schemas.openxmlformats.org/officeDocument/2006/relationships/slide" Target="slide39.xml"/><Relationship Id="rId9" Type="http://schemas.openxmlformats.org/officeDocument/2006/relationships/slide" Target="slide20.xml"/><Relationship Id="rId14" Type="http://schemas.openxmlformats.org/officeDocument/2006/relationships/image" Target="../media/image6.png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5" Type="http://schemas.openxmlformats.org/officeDocument/2006/relationships/image" Target="../media/image8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8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11.png"/><Relationship Id="rId3" Type="http://schemas.openxmlformats.org/officeDocument/2006/relationships/image" Target="../media/image33.png"/><Relationship Id="rId7" Type="http://schemas.openxmlformats.org/officeDocument/2006/relationships/image" Target="../media/image106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2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5" Type="http://schemas.openxmlformats.org/officeDocument/2006/relationships/image" Target="../media/image117.png"/><Relationship Id="rId4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image" Target="../media/image125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1.png"/><Relationship Id="rId7" Type="http://schemas.openxmlformats.org/officeDocument/2006/relationships/image" Target="../media/image15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8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10" Type="http://schemas.openxmlformats.org/officeDocument/2006/relationships/image" Target="../media/image122.png"/><Relationship Id="rId4" Type="http://schemas.openxmlformats.org/officeDocument/2006/relationships/image" Target="../media/image170.png"/><Relationship Id="rId9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3" Type="http://schemas.openxmlformats.org/officeDocument/2006/relationships/image" Target="../media/image35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" Type="http://schemas.openxmlformats.org/officeDocument/2006/relationships/image" Target="../media/image188.png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193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11" Type="http://schemas.openxmlformats.org/officeDocument/2006/relationships/image" Target="../media/image192.png"/><Relationship Id="rId5" Type="http://schemas.openxmlformats.org/officeDocument/2006/relationships/image" Target="../media/image207.png"/><Relationship Id="rId10" Type="http://schemas.openxmlformats.org/officeDocument/2006/relationships/image" Target="../media/image191.png"/><Relationship Id="rId4" Type="http://schemas.openxmlformats.org/officeDocument/2006/relationships/image" Target="../media/image206.png"/><Relationship Id="rId9" Type="http://schemas.openxmlformats.org/officeDocument/2006/relationships/image" Target="../media/image1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gif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2" descr="C:\Users\sie32\Desktop\jhmh1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495800" cy="5392284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6934200" y="5334000"/>
            <a:ext cx="2209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r>
              <a:rPr lang="en-US" sz="2400" b="1" dirty="0" smtClean="0">
                <a:solidFill>
                  <a:srgbClr val="FF0000"/>
                </a:solidFill>
                <a:hlinkClick r:id="rId3" action="ppaction://hlinksldjump"/>
              </a:rPr>
              <a:t>Click here </a:t>
            </a:r>
          </a:p>
          <a:p>
            <a:r>
              <a:rPr lang="en-US" sz="2400" b="1" dirty="0" smtClean="0">
                <a:solidFill>
                  <a:srgbClr val="FF0000"/>
                </a:solidFill>
                <a:hlinkClick r:id="rId3" action="ppaction://hlinksldjump"/>
              </a:rPr>
              <a:t>( for teachers )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858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>
                <a:solidFill>
                  <a:srgbClr val="002060"/>
                </a:solidFill>
              </a:rPr>
              <a:t>कार के द्वारा  तय की गई दुरी = चाल </a:t>
            </a:r>
            <a:r>
              <a:rPr lang="en-US" sz="2800" dirty="0" smtClean="0">
                <a:solidFill>
                  <a:srgbClr val="002060"/>
                </a:solidFill>
              </a:rPr>
              <a:t>x </a:t>
            </a:r>
            <a:r>
              <a:rPr lang="hi-IN" sz="2800" dirty="0" smtClean="0">
                <a:solidFill>
                  <a:srgbClr val="002060"/>
                </a:solidFill>
              </a:rPr>
              <a:t>समय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9388" y="1295400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>
                <a:solidFill>
                  <a:srgbClr val="002060"/>
                </a:solidFill>
              </a:rPr>
              <a:t>=55 /3  </a:t>
            </a:r>
            <a:r>
              <a:rPr lang="en-US" sz="2800" dirty="0" smtClean="0">
                <a:solidFill>
                  <a:srgbClr val="002060"/>
                </a:solidFill>
              </a:rPr>
              <a:t>x  600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4982" y="1991380"/>
            <a:ext cx="2447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= 11000  </a:t>
            </a:r>
            <a:r>
              <a:rPr lang="hi-IN" sz="2800" dirty="0" smtClean="0">
                <a:solidFill>
                  <a:srgbClr val="002060"/>
                </a:solidFill>
              </a:rPr>
              <a:t>मीटर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2590800"/>
            <a:ext cx="544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>
                <a:solidFill>
                  <a:srgbClr val="FFFF00"/>
                </a:solidFill>
              </a:rPr>
              <a:t>पहिये  का ब्यास  =80  सेंटीमीटर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72938" y="4812268"/>
            <a:ext cx="2037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=</a:t>
            </a:r>
            <a:r>
              <a:rPr lang="hi-IN" sz="2800" dirty="0" smtClean="0">
                <a:solidFill>
                  <a:srgbClr val="FFFF00"/>
                </a:solidFill>
              </a:rPr>
              <a:t>2/5  मीटर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366926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= 40 </a:t>
            </a:r>
            <a:r>
              <a:rPr lang="hi-IN" sz="2800" dirty="0" smtClean="0">
                <a:solidFill>
                  <a:srgbClr val="FFFF00"/>
                </a:solidFill>
              </a:rPr>
              <a:t>सेंटीमीटर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1154" y="4202668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=</a:t>
            </a:r>
            <a:r>
              <a:rPr lang="hi-IN" sz="2800" dirty="0" smtClean="0">
                <a:solidFill>
                  <a:srgbClr val="FFFF00"/>
                </a:solidFill>
              </a:rPr>
              <a:t>40 /100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hi-IN" sz="2800" dirty="0" smtClean="0">
                <a:solidFill>
                  <a:srgbClr val="FFFF00"/>
                </a:solidFill>
              </a:rPr>
              <a:t>मीटर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31242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>
                <a:solidFill>
                  <a:srgbClr val="FFFF00"/>
                </a:solidFill>
              </a:rPr>
              <a:t>पहिये की त्रिज्या </a:t>
            </a:r>
            <a:r>
              <a:rPr lang="en-US" sz="2800" dirty="0" smtClean="0">
                <a:solidFill>
                  <a:srgbClr val="FFFF00"/>
                </a:solidFill>
              </a:rPr>
              <a:t>  = 1/2x80 </a:t>
            </a:r>
            <a:r>
              <a:rPr lang="hi-IN" sz="2800" dirty="0" smtClean="0">
                <a:solidFill>
                  <a:srgbClr val="FFFF00"/>
                </a:solidFill>
              </a:rPr>
              <a:t>सेंटीमीटर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-76200"/>
            <a:ext cx="363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29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48400" y="458218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=35000 /8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>
                <a:solidFill>
                  <a:srgbClr val="FFFF00"/>
                </a:solidFill>
              </a:rPr>
              <a:t>पहिये की परिधि </a:t>
            </a:r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hi-IN" sz="2800" dirty="0" smtClean="0">
                <a:solidFill>
                  <a:srgbClr val="FFFF00"/>
                </a:solidFill>
              </a:rPr>
              <a:t>=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hi-IN" sz="2800" dirty="0" smtClean="0">
                <a:solidFill>
                  <a:srgbClr val="FFFF00"/>
                </a:solidFill>
              </a:rPr>
              <a:t>2</a:t>
            </a:r>
            <a:r>
              <a:rPr lang="el-GR" sz="2800" dirty="0" smtClean="0">
                <a:solidFill>
                  <a:srgbClr val="FFFF00"/>
                </a:solidFill>
              </a:rPr>
              <a:t>π</a:t>
            </a:r>
            <a:r>
              <a:rPr lang="en-US" sz="2800" dirty="0" smtClean="0">
                <a:solidFill>
                  <a:srgbClr val="FFFF00"/>
                </a:solidFill>
              </a:rPr>
              <a:t>r    (r </a:t>
            </a:r>
            <a:r>
              <a:rPr lang="hi-IN" sz="2800" dirty="0" smtClean="0">
                <a:solidFill>
                  <a:srgbClr val="FFFF00"/>
                </a:solidFill>
              </a:rPr>
              <a:t>वृत्त की त्रिज्या &amp; </a:t>
            </a:r>
            <a:r>
              <a:rPr lang="el-GR" sz="2800" dirty="0" smtClean="0">
                <a:solidFill>
                  <a:srgbClr val="FFFF00"/>
                </a:solidFill>
              </a:rPr>
              <a:t>π=22 /7 )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243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=88/35 </a:t>
            </a:r>
            <a:r>
              <a:rPr lang="hi-IN" sz="2800" dirty="0" smtClean="0">
                <a:solidFill>
                  <a:srgbClr val="FFFF00"/>
                </a:solidFill>
              </a:rPr>
              <a:t>मीटर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7526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FFFF00"/>
                </a:solidFill>
              </a:rPr>
              <a:t>=2</a:t>
            </a:r>
            <a:r>
              <a:rPr lang="en-US" sz="2800" dirty="0" smtClean="0">
                <a:solidFill>
                  <a:srgbClr val="FFFF00"/>
                </a:solidFill>
              </a:rPr>
              <a:t>x 22/7 x 2/5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105835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dirty="0" smtClean="0">
                <a:solidFill>
                  <a:srgbClr val="7030A0"/>
                </a:solidFill>
              </a:rPr>
              <a:t>पहिये के द्वारा लगाये गए चक्कर =11000 </a:t>
            </a:r>
            <a:r>
              <a:rPr lang="hi-IN" sz="6000" dirty="0" smtClean="0">
                <a:solidFill>
                  <a:srgbClr val="7030A0"/>
                </a:solidFill>
              </a:rPr>
              <a:t>/</a:t>
            </a:r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hi-IN" sz="2800" dirty="0" smtClean="0">
                <a:solidFill>
                  <a:srgbClr val="7030A0"/>
                </a:solidFill>
              </a:rPr>
              <a:t>88 /35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r>
              <a:rPr lang="hi-IN" sz="2800" dirty="0" smtClean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8564" y="4038600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800" dirty="0" smtClean="0">
                <a:solidFill>
                  <a:srgbClr val="7030A0"/>
                </a:solidFill>
              </a:rPr>
              <a:t>=11000</a:t>
            </a:r>
            <a:r>
              <a:rPr lang="en-US" sz="2800" dirty="0" smtClean="0">
                <a:solidFill>
                  <a:srgbClr val="7030A0"/>
                </a:solidFill>
              </a:rPr>
              <a:t>x35 /88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5540514"/>
            <a:ext cx="8153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4000" b="1" dirty="0" smtClean="0">
                <a:solidFill>
                  <a:schemeClr val="accent6">
                    <a:lumMod val="75000"/>
                  </a:schemeClr>
                </a:solidFill>
              </a:rPr>
              <a:t>पहिये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i-IN" sz="4000" b="1" dirty="0" smtClean="0">
                <a:solidFill>
                  <a:schemeClr val="accent6">
                    <a:lumMod val="75000"/>
                  </a:schemeClr>
                </a:solidFill>
              </a:rPr>
              <a:t>के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i-IN" sz="4000" b="1" dirty="0" smtClean="0">
                <a:solidFill>
                  <a:schemeClr val="accent6">
                    <a:lumMod val="75000"/>
                  </a:schemeClr>
                </a:solidFill>
              </a:rPr>
              <a:t>द्वारा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i-IN" sz="4000" b="1" dirty="0" smtClean="0">
                <a:solidFill>
                  <a:schemeClr val="accent6">
                    <a:lumMod val="75000"/>
                  </a:schemeClr>
                </a:solidFill>
              </a:rPr>
              <a:t>लगाये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i-IN" sz="4000" b="1" dirty="0" smtClean="0">
                <a:solidFill>
                  <a:schemeClr val="accent6">
                    <a:lumMod val="75000"/>
                  </a:schemeClr>
                </a:solidFill>
              </a:rPr>
              <a:t>गए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i-IN" sz="4000" b="1" dirty="0" smtClean="0">
                <a:solidFill>
                  <a:schemeClr val="accent6">
                    <a:lumMod val="75000"/>
                  </a:schemeClr>
                </a:solidFill>
              </a:rPr>
              <a:t>चक्कर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=4375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4963180"/>
            <a:ext cx="1176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= 4375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0"/>
            <a:ext cx="363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524000" y="4419600"/>
            <a:ext cx="4876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For more question refer to Ex. 12.1 of </a:t>
            </a:r>
            <a:r>
              <a:rPr lang="en-US" sz="3200" b="1" dirty="0" err="1" smtClean="0">
                <a:solidFill>
                  <a:srgbClr val="FF0000"/>
                </a:solidFill>
              </a:rPr>
              <a:t>ncert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838200"/>
            <a:ext cx="7543800" cy="182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24200" y="0"/>
            <a:ext cx="26765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209800"/>
            <a:ext cx="36099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2819400"/>
            <a:ext cx="12668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7EAFB"/>
              </a:clrFrom>
              <a:clrTo>
                <a:srgbClr val="C7EAFB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34200" y="4572000"/>
            <a:ext cx="1114425" cy="7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3124200"/>
            <a:ext cx="5305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419600"/>
            <a:ext cx="5067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1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667000"/>
            <a:ext cx="35147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1066800"/>
            <a:ext cx="757495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0"/>
            <a:ext cx="251865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19151997">
            <a:off x="4453419" y="5024848"/>
            <a:ext cx="1552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3352800"/>
            <a:ext cx="15906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5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838200"/>
            <a:ext cx="4114801" cy="69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1524000"/>
            <a:ext cx="775838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819400"/>
            <a:ext cx="6705600" cy="12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114800"/>
            <a:ext cx="6096000" cy="156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0"/>
            <a:ext cx="4800600" cy="9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t="5606" b="-143"/>
          <a:stretch>
            <a:fillRect/>
          </a:stretch>
        </p:blipFill>
        <p:spPr bwMode="auto">
          <a:xfrm>
            <a:off x="6934200" y="3429000"/>
            <a:ext cx="2362200" cy="240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44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600200"/>
            <a:ext cx="6097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24400" y="3581400"/>
            <a:ext cx="1866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4800600"/>
            <a:ext cx="6096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0"/>
            <a:ext cx="4800600" cy="9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t="5606" b="-143"/>
          <a:stretch>
            <a:fillRect/>
          </a:stretch>
        </p:blipFill>
        <p:spPr bwMode="auto">
          <a:xfrm>
            <a:off x="6553200" y="2514600"/>
            <a:ext cx="2590800" cy="263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F:\gif images\__Dis1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4375" y="5257800"/>
            <a:ext cx="809625" cy="80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41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81000"/>
            <a:ext cx="38924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5334000"/>
            <a:ext cx="57434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819400" y="1981200"/>
            <a:ext cx="3286125" cy="3333750"/>
            <a:chOff x="2928938" y="1762125"/>
            <a:chExt cx="3286125" cy="33337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938" y="1762125"/>
              <a:ext cx="32861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572000" y="3733800"/>
              <a:ext cx="1905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Isosceles Triangle 15"/>
          <p:cNvSpPr/>
          <p:nvPr/>
        </p:nvSpPr>
        <p:spPr>
          <a:xfrm>
            <a:off x="3733800" y="3657600"/>
            <a:ext cx="1600200" cy="1066800"/>
          </a:xfrm>
          <a:prstGeom prst="triangle">
            <a:avLst>
              <a:gd name="adj" fmla="val 49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1295400"/>
            <a:ext cx="45624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53100" y="1295400"/>
            <a:ext cx="339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3810000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8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209800"/>
            <a:ext cx="33051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7200"/>
            <a:ext cx="1257300" cy="5715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514600"/>
            <a:ext cx="32861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67200" y="380107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IN" sz="5400" dirty="0"/>
          </a:p>
        </p:txBody>
      </p:sp>
      <p:sp>
        <p:nvSpPr>
          <p:cNvPr id="11" name="Pie 10"/>
          <p:cNvSpPr/>
          <p:nvPr/>
        </p:nvSpPr>
        <p:spPr>
          <a:xfrm rot="10164265">
            <a:off x="5122763" y="2617898"/>
            <a:ext cx="3055563" cy="2958651"/>
          </a:xfrm>
          <a:prstGeom prst="pie">
            <a:avLst>
              <a:gd name="adj1" fmla="val 14976615"/>
              <a:gd name="adj2" fmla="val 186089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1219200"/>
            <a:ext cx="3648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1447800"/>
            <a:ext cx="266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1295400"/>
            <a:ext cx="419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276850" y="1371600"/>
            <a:ext cx="3867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9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54206"/>
          <a:stretch>
            <a:fillRect/>
          </a:stretch>
        </p:blipFill>
        <p:spPr bwMode="auto">
          <a:xfrm>
            <a:off x="685800" y="6858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3271"/>
          <a:stretch>
            <a:fillRect/>
          </a:stretch>
        </p:blipFill>
        <p:spPr bwMode="auto">
          <a:xfrm>
            <a:off x="5334000" y="7620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8598" r="45795"/>
          <a:stretch>
            <a:fillRect/>
          </a:stretch>
        </p:blipFill>
        <p:spPr bwMode="auto">
          <a:xfrm>
            <a:off x="4876800" y="762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4860" r="51402"/>
          <a:stretch>
            <a:fillRect/>
          </a:stretch>
        </p:blipFill>
        <p:spPr bwMode="auto">
          <a:xfrm>
            <a:off x="4419600" y="685800"/>
            <a:ext cx="30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76400"/>
            <a:ext cx="3771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747" y="1676400"/>
            <a:ext cx="3590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</a:blip>
          <a:srcRect r="-1253" b="69876"/>
          <a:stretch>
            <a:fillRect/>
          </a:stretch>
        </p:blipFill>
        <p:spPr bwMode="auto">
          <a:xfrm rot="8459188">
            <a:off x="5764412" y="3971427"/>
            <a:ext cx="3240122" cy="86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4860" r="51402"/>
          <a:stretch>
            <a:fillRect/>
          </a:stretch>
        </p:blipFill>
        <p:spPr bwMode="auto">
          <a:xfrm>
            <a:off x="4191000" y="2895600"/>
            <a:ext cx="457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7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914400"/>
            <a:ext cx="300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1371600"/>
            <a:ext cx="74596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819400"/>
            <a:ext cx="623093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4267200"/>
            <a:ext cx="5562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0" y="3200400"/>
            <a:ext cx="2286000" cy="212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82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4" descr="C:\Users\sie32\Desktop\MANOCHA\animated girls\untitled (2)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1219200"/>
            <a:ext cx="461638" cy="457199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515259" y="0"/>
            <a:ext cx="449514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i-IN" sz="4000" b="1" dirty="0" smtClean="0">
                <a:solidFill>
                  <a:srgbClr val="FF0000"/>
                </a:solidFill>
              </a:rPr>
              <a:t>हमें क्या सीखना हैं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C:\Users\sie32\Desktop\MANOCHA\animated girls\untitled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3352800"/>
            <a:ext cx="461638" cy="45719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5" name="Picture 14" descr="C:\Users\sie32\Desktop\MANOCHA\animated girls\untitled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1219200"/>
            <a:ext cx="457200" cy="452803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6" name="Picture 4" descr="C:\Users\sie32\Desktop\MANOCHA\animated girls\untitled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1981200"/>
            <a:ext cx="457200" cy="452803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7" name="Picture 4" descr="C:\Users\sie32\Desktop\MANOCHA\animated girls\untitled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2667000"/>
            <a:ext cx="457200" cy="452803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8" name="Picture 4" descr="C:\Users\sie32\Desktop\MANOCHA\animated girls\untitled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3352800"/>
            <a:ext cx="461640" cy="457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9" name="Picture 4" descr="C:\Users\sie32\Desktop\MANOCHA\animated girls\untitled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4038600"/>
            <a:ext cx="461639" cy="457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0" name="Picture 4" descr="C:\Users\sie32\Desktop\MANOCHA\animated girls\untitled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2590800"/>
            <a:ext cx="461638" cy="45719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1" name="Picture 4" descr="C:\Users\sie32\Desktop\MANOCHA\animated girls\untitled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1905000"/>
            <a:ext cx="461638" cy="45719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1143000"/>
            <a:ext cx="3493799" cy="51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1905000"/>
            <a:ext cx="2355547" cy="50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371600" y="2514600"/>
            <a:ext cx="2536774" cy="5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447800" y="3276600"/>
            <a:ext cx="1640719" cy="57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524000" y="4038600"/>
            <a:ext cx="1301860" cy="49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524000" y="4724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096000" y="11430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096000" y="1828800"/>
            <a:ext cx="2806684" cy="5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172200" y="2590800"/>
            <a:ext cx="2286000" cy="4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6172200" y="3962400"/>
            <a:ext cx="2081456" cy="5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943600" y="4812268"/>
            <a:ext cx="313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INSTRUCTIONS FOR TEACHERS</a:t>
            </a:r>
            <a:endParaRPr lang="en-IN" dirty="0"/>
          </a:p>
        </p:txBody>
      </p:sp>
      <p:pic>
        <p:nvPicPr>
          <p:cNvPr id="34" name="Picture 4" descr="C:\Users\sie32\Desktop\MANOCHA\animated girls\untitled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4800600"/>
            <a:ext cx="461639" cy="457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5" name="Picture 4" descr="C:\Users\sie32\Desktop\MANOCHA\animated girls\untitled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4038600"/>
            <a:ext cx="461639" cy="457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6" name="Picture 4" descr="C:\Users\sie32\Desktop\MANOCHA\animated girls\untitled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4800600"/>
            <a:ext cx="461639" cy="457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0" y="3124200"/>
            <a:ext cx="2619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9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990600"/>
            <a:ext cx="60118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0" y="2667000"/>
            <a:ext cx="1714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48400" y="1295400"/>
            <a:ext cx="2895600" cy="268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00100" y="4495800"/>
            <a:ext cx="83439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4290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02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" y="990600"/>
            <a:ext cx="36140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96012"/>
          <a:stretch>
            <a:fillRect/>
          </a:stretch>
        </p:blipFill>
        <p:spPr bwMode="auto">
          <a:xfrm>
            <a:off x="3276600" y="1447800"/>
            <a:ext cx="30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0"/>
            <a:ext cx="4564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3988" r="42179"/>
          <a:stretch>
            <a:fillRect/>
          </a:stretch>
        </p:blipFill>
        <p:spPr bwMode="auto">
          <a:xfrm>
            <a:off x="3810000" y="1447800"/>
            <a:ext cx="411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7821"/>
          <a:stretch>
            <a:fillRect/>
          </a:stretch>
        </p:blipFill>
        <p:spPr bwMode="auto">
          <a:xfrm>
            <a:off x="3810000" y="2209800"/>
            <a:ext cx="32239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0003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96012"/>
          <a:stretch>
            <a:fillRect/>
          </a:stretch>
        </p:blipFill>
        <p:spPr bwMode="auto">
          <a:xfrm>
            <a:off x="4038600" y="3962400"/>
            <a:ext cx="30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819400"/>
            <a:ext cx="30384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sosceles Triangle 13"/>
          <p:cNvSpPr/>
          <p:nvPr/>
        </p:nvSpPr>
        <p:spPr>
          <a:xfrm>
            <a:off x="5867400" y="4419600"/>
            <a:ext cx="1524000" cy="990600"/>
          </a:xfrm>
          <a:prstGeom prst="triangle">
            <a:avLst>
              <a:gd name="adj" fmla="val 490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49" t="80243" r="25397"/>
          <a:stretch>
            <a:fillRect/>
          </a:stretch>
        </p:blipFill>
        <p:spPr bwMode="auto">
          <a:xfrm>
            <a:off x="5867400" y="5410200"/>
            <a:ext cx="1447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3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1143000"/>
            <a:ext cx="544094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376" r="84946"/>
          <a:stretch>
            <a:fillRect/>
          </a:stretch>
        </p:blipFill>
        <p:spPr bwMode="auto">
          <a:xfrm>
            <a:off x="2362200" y="1981200"/>
            <a:ext cx="685800" cy="7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-152399"/>
            <a:ext cx="4564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15054"/>
          <a:stretch>
            <a:fillRect/>
          </a:stretch>
        </p:blipFill>
        <p:spPr bwMode="auto">
          <a:xfrm>
            <a:off x="2971800" y="2057400"/>
            <a:ext cx="6019800" cy="7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94624"/>
          <a:stretch>
            <a:fillRect/>
          </a:stretch>
        </p:blipFill>
        <p:spPr bwMode="auto">
          <a:xfrm>
            <a:off x="1905000" y="1981200"/>
            <a:ext cx="381000" cy="7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667000"/>
            <a:ext cx="4000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94624"/>
          <a:stretch>
            <a:fillRect/>
          </a:stretch>
        </p:blipFill>
        <p:spPr bwMode="auto">
          <a:xfrm>
            <a:off x="4267200" y="4038600"/>
            <a:ext cx="381000" cy="7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9286" y="2450538"/>
            <a:ext cx="41624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100000"/>
          </a:blip>
          <a:srcRect l="15529" t="6230" r="13034" b="69876"/>
          <a:stretch>
            <a:fillRect/>
          </a:stretch>
        </p:blipFill>
        <p:spPr bwMode="auto">
          <a:xfrm rot="10800000">
            <a:off x="5638800" y="5867400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32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609600"/>
            <a:ext cx="7239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9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52400"/>
            <a:ext cx="1238250" cy="40005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1066800"/>
            <a:ext cx="3695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1600200"/>
            <a:ext cx="66103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2286000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057400"/>
            <a:ext cx="31051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819400"/>
            <a:ext cx="609600" cy="41910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66775" y="3352800"/>
            <a:ext cx="56864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4419600"/>
            <a:ext cx="3448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5486400"/>
            <a:ext cx="18764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05400" y="5562600"/>
            <a:ext cx="2867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3581400"/>
            <a:ext cx="4181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4191000"/>
            <a:ext cx="476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4953000"/>
            <a:ext cx="3448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5638800"/>
            <a:ext cx="1752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5638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9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7168E-6 L 0.00573 -0.640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32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5087E-6 L -0.00521 -0.840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42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341E-7 L -0.00261 -1.007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04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9306E-6 L -0.00677 -0.98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4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533400"/>
            <a:ext cx="7696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9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52400"/>
            <a:ext cx="1238250" cy="40005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819775" y="1905000"/>
            <a:ext cx="3324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3048000"/>
            <a:ext cx="3314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810000"/>
            <a:ext cx="4105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4648200"/>
            <a:ext cx="3724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133600"/>
            <a:ext cx="609600" cy="41910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74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1295400"/>
            <a:ext cx="3609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24200" y="3429000"/>
            <a:ext cx="3448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4495800"/>
            <a:ext cx="36480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486400" y="304800"/>
            <a:ext cx="3324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5200" y="2362200"/>
            <a:ext cx="1447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91160"/>
          <a:stretch>
            <a:fillRect/>
          </a:stretch>
        </p:blipFill>
        <p:spPr bwMode="auto">
          <a:xfrm>
            <a:off x="3124200" y="2286000"/>
            <a:ext cx="304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5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04800"/>
            <a:ext cx="395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3505200"/>
            <a:ext cx="4248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486400" y="304800"/>
            <a:ext cx="3324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838200"/>
            <a:ext cx="2362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7010400" y="3810000"/>
            <a:ext cx="0" cy="990600"/>
          </a:xfrm>
          <a:prstGeom prst="line">
            <a:avLst/>
          </a:prstGeom>
          <a:ln w="603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81800" y="3429000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81800" y="381000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flipH="1">
            <a:off x="7010400" y="3810000"/>
            <a:ext cx="228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2133600"/>
            <a:ext cx="1333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295400"/>
            <a:ext cx="35433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343400"/>
            <a:ext cx="541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2743200"/>
            <a:ext cx="4057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505200"/>
            <a:ext cx="2009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3352800" y="3505200"/>
            <a:ext cx="1371600" cy="457200"/>
            <a:chOff x="4114800" y="4876800"/>
            <a:chExt cx="1371600" cy="457200"/>
          </a:xfrm>
        </p:grpSpPr>
        <p:sp>
          <p:nvSpPr>
            <p:cNvPr id="23" name="Double Bracket 22"/>
            <p:cNvSpPr/>
            <p:nvPr/>
          </p:nvSpPr>
          <p:spPr>
            <a:xfrm>
              <a:off x="4114800" y="4876800"/>
              <a:ext cx="1371600" cy="4572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4191000" y="4876800"/>
              <a:ext cx="12192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3124200" y="2057400"/>
            <a:ext cx="1076325" cy="581025"/>
            <a:chOff x="3124200" y="2895600"/>
            <a:chExt cx="1076325" cy="581025"/>
          </a:xfrm>
        </p:grpSpPr>
        <p:pic>
          <p:nvPicPr>
            <p:cNvPr id="9226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3124200" y="2895600"/>
              <a:ext cx="10763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Double Bracket 21"/>
            <p:cNvSpPr/>
            <p:nvPr/>
          </p:nvSpPr>
          <p:spPr>
            <a:xfrm>
              <a:off x="3124200" y="2971800"/>
              <a:ext cx="1066800" cy="381000"/>
            </a:xfrm>
            <a:prstGeom prst="bracketPair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5105400"/>
            <a:ext cx="4724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5638800"/>
            <a:ext cx="5410200" cy="79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53200" y="4267200"/>
            <a:ext cx="485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2200086">
            <a:off x="6980951" y="4277920"/>
            <a:ext cx="485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0"/>
            <a:ext cx="4257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533400"/>
            <a:ext cx="3657600" cy="155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685800"/>
            <a:ext cx="441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14500" y="1447800"/>
            <a:ext cx="3467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2514600"/>
            <a:ext cx="1228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048000"/>
            <a:ext cx="3543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3733800"/>
            <a:ext cx="3629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3810000"/>
            <a:ext cx="8667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638675"/>
            <a:ext cx="40576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5553075"/>
            <a:ext cx="3390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5400675"/>
            <a:ext cx="21431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05600" y="5705475"/>
            <a:ext cx="1657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7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609600"/>
            <a:ext cx="54959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1676400"/>
            <a:ext cx="3657600" cy="155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2057400"/>
            <a:ext cx="2981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2971800"/>
            <a:ext cx="40290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810000"/>
            <a:ext cx="4410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4572000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4724400"/>
            <a:ext cx="2724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55626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4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838200"/>
            <a:ext cx="42100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3048000"/>
            <a:ext cx="76298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9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838199"/>
            <a:ext cx="8153400" cy="218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0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019" y="2819400"/>
            <a:ext cx="3429781" cy="342978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48000" y="2971800"/>
            <a:ext cx="3276600" cy="3200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0"/>
            <a:ext cx="4267200" cy="65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78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0"/>
            <a:ext cx="6067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990600"/>
            <a:ext cx="7924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99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609600"/>
            <a:ext cx="1238250" cy="40005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429000"/>
            <a:ext cx="30384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0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533400"/>
            <a:ext cx="609600" cy="41910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1295400"/>
            <a:ext cx="7734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743200" y="2438400"/>
            <a:ext cx="3705225" cy="375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52800" y="3124200"/>
            <a:ext cx="2209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48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228600"/>
            <a:ext cx="57788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1910255"/>
            <a:ext cx="4897493" cy="68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3379076"/>
            <a:ext cx="2454822" cy="58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4876800"/>
            <a:ext cx="53471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638800" y="990600"/>
            <a:ext cx="3705225" cy="375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20406683">
            <a:off x="6802755" y="2014219"/>
            <a:ext cx="243342" cy="28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20406683">
            <a:off x="7660502" y="2014218"/>
            <a:ext cx="243342" cy="28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7086600" y="22860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477001" y="1676400"/>
            <a:ext cx="304799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91400" y="22860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924800" y="1752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57729" y="762000"/>
            <a:ext cx="33862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304800"/>
            <a:ext cx="4429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43478"/>
          <a:stretch>
            <a:fillRect/>
          </a:stretch>
        </p:blipFill>
        <p:spPr bwMode="auto">
          <a:xfrm>
            <a:off x="1752600" y="1905000"/>
            <a:ext cx="1981200" cy="89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4038600"/>
            <a:ext cx="34194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67600" y="4114800"/>
            <a:ext cx="1123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4191000"/>
            <a:ext cx="523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5181600"/>
            <a:ext cx="7924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4348"/>
          <a:stretch>
            <a:fillRect/>
          </a:stretch>
        </p:blipFill>
        <p:spPr bwMode="auto">
          <a:xfrm>
            <a:off x="2057400" y="3124200"/>
            <a:ext cx="1600200" cy="89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e 12"/>
          <p:cNvSpPr/>
          <p:nvPr/>
        </p:nvSpPr>
        <p:spPr>
          <a:xfrm rot="5400000">
            <a:off x="6896100" y="342900"/>
            <a:ext cx="914400" cy="2057400"/>
          </a:xfrm>
          <a:prstGeom prst="pie">
            <a:avLst>
              <a:gd name="adj1" fmla="val 542527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 rot="16200000">
            <a:off x="6934200" y="2438400"/>
            <a:ext cx="914400" cy="2133600"/>
          </a:xfrm>
          <a:prstGeom prst="pie">
            <a:avLst>
              <a:gd name="adj1" fmla="val 542527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6324600" y="2438400"/>
            <a:ext cx="20574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6324600" y="1371600"/>
            <a:ext cx="20574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990600"/>
            <a:ext cx="1447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91160"/>
          <a:stretch>
            <a:fillRect/>
          </a:stretch>
        </p:blipFill>
        <p:spPr bwMode="auto">
          <a:xfrm>
            <a:off x="1676400" y="914400"/>
            <a:ext cx="304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8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228600"/>
            <a:ext cx="4505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1371600"/>
            <a:ext cx="5276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2514600"/>
            <a:ext cx="2228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276600"/>
            <a:ext cx="3876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343400"/>
            <a:ext cx="5257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53340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57729" y="609600"/>
            <a:ext cx="33862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971800"/>
            <a:ext cx="8382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24600" y="4038600"/>
            <a:ext cx="26098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0" y="4648200"/>
            <a:ext cx="3924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24200" y="5562600"/>
            <a:ext cx="2533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48400" y="5562600"/>
            <a:ext cx="1400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76200"/>
            <a:ext cx="30540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72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38200" y="228600"/>
            <a:ext cx="1238250" cy="40005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762000"/>
            <a:ext cx="7239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743200"/>
            <a:ext cx="3771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8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0" y="838200"/>
            <a:ext cx="3771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114300"/>
            <a:ext cx="609600" cy="41910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57150"/>
            <a:ext cx="6629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62800" y="1295400"/>
            <a:ext cx="22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53400" y="236220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86600" y="3429000"/>
            <a:ext cx="428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2362200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1219200"/>
            <a:ext cx="3971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1981200"/>
            <a:ext cx="2714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2571750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524000" y="3124200"/>
            <a:ext cx="4114800" cy="685800"/>
            <a:chOff x="2362200" y="4267200"/>
            <a:chExt cx="4114800" cy="685800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438400" y="4343400"/>
              <a:ext cx="39624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Double Bracket 16"/>
            <p:cNvSpPr/>
            <p:nvPr/>
          </p:nvSpPr>
          <p:spPr>
            <a:xfrm>
              <a:off x="2362200" y="4267200"/>
              <a:ext cx="4114800" cy="685800"/>
            </a:xfrm>
            <a:prstGeom prst="bracketPair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3962400"/>
            <a:ext cx="4476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53125" y="4267200"/>
            <a:ext cx="3190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5029200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24400" y="5105400"/>
            <a:ext cx="1485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5715000"/>
            <a:ext cx="6991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066800"/>
            <a:ext cx="13906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9000" y="1066800"/>
            <a:ext cx="137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7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3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533400"/>
            <a:ext cx="4352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295400"/>
            <a:ext cx="2686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981200"/>
            <a:ext cx="3876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2819400"/>
            <a:ext cx="3105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3733800"/>
            <a:ext cx="2257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4495800"/>
            <a:ext cx="1219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5372100" y="1371600"/>
            <a:ext cx="3771900" cy="3590925"/>
            <a:chOff x="5372100" y="1371600"/>
            <a:chExt cx="3771900" cy="3590925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2100" y="1371600"/>
              <a:ext cx="3771900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7162800" y="1876425"/>
              <a:ext cx="2286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8153400" y="2943225"/>
              <a:ext cx="352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7086600" y="4010025"/>
              <a:ext cx="4286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6019800" y="2943225"/>
              <a:ext cx="419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745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895600" y="990600"/>
            <a:ext cx="29802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3048000"/>
            <a:ext cx="76298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20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1" y="685800"/>
            <a:ext cx="6934200" cy="19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2590799"/>
            <a:ext cx="1828800" cy="112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657600"/>
            <a:ext cx="311971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4343400"/>
            <a:ext cx="1828799" cy="53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4343400"/>
            <a:ext cx="356830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5181600"/>
            <a:ext cx="1536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0"/>
            <a:ext cx="876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7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graphics-thank-you-284697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399" y="1143000"/>
            <a:ext cx="72866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400" y="251579"/>
            <a:ext cx="82296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INSTRUCTIONS FOR TEACHERS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Whenever you see a hand instead of an arrow while moving the mouse, you need to click on it, it could be a link to any important video, image, sound etc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home page symbol is given at the extreme right hand corner of each slide . Clicking the home icon would lead you to Home page from where you can access and show any specific slide/topic of the lesson.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book link has been given on each slide  next to the home icon. On clicking it, NCERT book will open.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hyperlinks to the videos have been given to a specific image of camera/ television/cameraman etc. next to the book icon on slides as per the requirement.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case the hyperlink is not working,  you can show important videos form the raw material folder titled as videos.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During slideshow, Press F1 for help.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sie32\Desktop\Picture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8502" t="7143" r="7625"/>
          <a:stretch>
            <a:fillRect/>
          </a:stretch>
        </p:blipFill>
        <p:spPr bwMode="auto">
          <a:xfrm>
            <a:off x="6858000" y="5715000"/>
            <a:ext cx="1295400" cy="76546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3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1219200"/>
            <a:ext cx="87341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0"/>
            <a:ext cx="8763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0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4897746">
            <a:off x="1132084" y="3817962"/>
            <a:ext cx="1494551" cy="18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614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104" name="Picture 8" descr="http://www.zefdamen.nl/CropCircles/Reconstructions/2001/BrownsLane01/brownslane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01" y="2414326"/>
            <a:ext cx="3101807" cy="3081600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>
            <a:off x="2209800" y="3831864"/>
            <a:ext cx="1494551" cy="18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1109" y="2384064"/>
            <a:ext cx="1494551" cy="18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3440663">
            <a:off x="1541677" y="3966158"/>
            <a:ext cx="1494551" cy="18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2300010" y="2461033"/>
            <a:ext cx="1494551" cy="18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6200000">
            <a:off x="910602" y="3604030"/>
            <a:ext cx="1494553" cy="18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8941519">
            <a:off x="679070" y="2976357"/>
            <a:ext cx="1479590" cy="18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8133248">
            <a:off x="2514478" y="3152065"/>
            <a:ext cx="1516550" cy="18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838626">
            <a:off x="1600214" y="2130109"/>
            <a:ext cx="1592557" cy="19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9497746">
            <a:off x="2384740" y="3423919"/>
            <a:ext cx="1579241" cy="19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2138409">
            <a:off x="1869143" y="3919483"/>
            <a:ext cx="1494551" cy="19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4097746">
            <a:off x="2084870" y="2260659"/>
            <a:ext cx="1405203" cy="177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7639265">
            <a:off x="784165" y="3431718"/>
            <a:ext cx="1346669" cy="169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6830994">
            <a:off x="2553650" y="2847468"/>
            <a:ext cx="1489218" cy="175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188272">
            <a:off x="1364442" y="2199863"/>
            <a:ext cx="1436108" cy="174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20297746">
            <a:off x="812077" y="2644708"/>
            <a:ext cx="1494551" cy="188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2684272">
            <a:off x="5319512" y="3725033"/>
            <a:ext cx="1533275" cy="188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815738">
            <a:off x="5350388" y="3288748"/>
            <a:ext cx="1642381" cy="19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2684272">
            <a:off x="4041547" y="3702393"/>
            <a:ext cx="1479590" cy="18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800267">
            <a:off x="4131229" y="3290374"/>
            <a:ext cx="1490962" cy="195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2684272">
            <a:off x="4682457" y="3711468"/>
            <a:ext cx="1479590" cy="18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815738">
            <a:off x="4737524" y="3294165"/>
            <a:ext cx="1544969" cy="20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2118249">
            <a:off x="3432917" y="3725156"/>
            <a:ext cx="1464787" cy="184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472408">
            <a:off x="3366576" y="3284062"/>
            <a:ext cx="1745811" cy="201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815738">
            <a:off x="7309615" y="3320913"/>
            <a:ext cx="1576723" cy="191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2684272">
            <a:off x="6617785" y="3680625"/>
            <a:ext cx="1479590" cy="18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815738">
            <a:off x="6707467" y="3289680"/>
            <a:ext cx="1490962" cy="195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2684272">
            <a:off x="7258695" y="3677974"/>
            <a:ext cx="1479590" cy="18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2684272">
            <a:off x="6008185" y="3680625"/>
            <a:ext cx="1479590" cy="18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815738">
            <a:off x="6048222" y="3296983"/>
            <a:ext cx="1530033" cy="19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471326">
            <a:off x="7948865" y="3284142"/>
            <a:ext cx="1652749" cy="200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2704381">
            <a:off x="7796500" y="3722962"/>
            <a:ext cx="1842228" cy="18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86038" y="0"/>
            <a:ext cx="3971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/>
        </p:nvSpPr>
        <p:spPr>
          <a:xfrm>
            <a:off x="3853542" y="3657600"/>
            <a:ext cx="5290458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762000"/>
            <a:ext cx="3352800" cy="66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14800" y="1066800"/>
            <a:ext cx="439782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62450" y="1905000"/>
            <a:ext cx="3257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762000"/>
            <a:ext cx="3034903" cy="5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71950" y="2286000"/>
            <a:ext cx="4438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5562600"/>
            <a:ext cx="441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81600" y="5715000"/>
            <a:ext cx="1198386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29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14400" y="152400"/>
            <a:ext cx="1238250" cy="40005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50" y="533400"/>
            <a:ext cx="82867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2819400"/>
            <a:ext cx="609600" cy="419100"/>
          </a:xfrm>
          <a:prstGeom prst="rect">
            <a:avLst/>
          </a:prstGeom>
          <a:ln w="88900" cap="sq" cmpd="thickThin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lowchart: Connector 6"/>
          <p:cNvSpPr/>
          <p:nvPr/>
        </p:nvSpPr>
        <p:spPr>
          <a:xfrm>
            <a:off x="6277428" y="1981200"/>
            <a:ext cx="2286000" cy="2133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3505200"/>
            <a:ext cx="34099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4419600"/>
            <a:ext cx="1666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4419600"/>
            <a:ext cx="11334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48400" y="4648200"/>
            <a:ext cx="876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5486400"/>
            <a:ext cx="3638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Connector 7"/>
          <p:cNvSpPr/>
          <p:nvPr/>
        </p:nvSpPr>
        <p:spPr>
          <a:xfrm>
            <a:off x="6248400" y="1981200"/>
            <a:ext cx="2286000" cy="2133600"/>
          </a:xfrm>
          <a:prstGeom prst="flowChartConnector">
            <a:avLst/>
          </a:prstGeom>
          <a:noFill/>
          <a:ln w="60325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86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990600"/>
            <a:ext cx="2886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1676400"/>
            <a:ext cx="2590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2667000"/>
            <a:ext cx="2276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3581400"/>
            <a:ext cx="6010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57250" y="4648200"/>
            <a:ext cx="7981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5486400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Connector 9"/>
          <p:cNvSpPr/>
          <p:nvPr/>
        </p:nvSpPr>
        <p:spPr>
          <a:xfrm>
            <a:off x="6553200" y="838200"/>
            <a:ext cx="2286000" cy="2133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00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0"/>
            <a:ext cx="363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t="7810" b="6286"/>
          <a:stretch>
            <a:fillRect/>
          </a:stretch>
        </p:blipFill>
        <p:spPr bwMode="auto">
          <a:xfrm>
            <a:off x="838200" y="9906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124200" y="4444425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</a:t>
            </a:r>
            <a:r>
              <a:rPr lang="hi-IN" sz="3200" dirty="0" smtClean="0">
                <a:solidFill>
                  <a:srgbClr val="FFFF00"/>
                </a:solidFill>
              </a:rPr>
              <a:t>=55 /3  मीटर  प्रतिसेकंड </a:t>
            </a:r>
            <a:r>
              <a:rPr lang="en-US" sz="3200" dirty="0" smtClean="0">
                <a:solidFill>
                  <a:srgbClr val="FFFF00"/>
                </a:solidFill>
              </a:rPr>
              <a:t>        </a:t>
            </a:r>
            <a:endParaRPr lang="hi-IN" sz="3200" dirty="0" smtClean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9266" y="2743200"/>
            <a:ext cx="6840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dirty="0" smtClean="0">
                <a:solidFill>
                  <a:srgbClr val="FFFF00"/>
                </a:solidFill>
              </a:rPr>
              <a:t>कार की चाल=66  किलोमीटर  प्रतिघंटा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3546" y="3301425"/>
            <a:ext cx="3701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dirty="0" smtClean="0">
                <a:solidFill>
                  <a:srgbClr val="FFFF00"/>
                </a:solidFill>
              </a:rPr>
              <a:t>=66 </a:t>
            </a:r>
            <a:r>
              <a:rPr lang="en-US" sz="3200" dirty="0" smtClean="0">
                <a:solidFill>
                  <a:srgbClr val="FFFF00"/>
                </a:solidFill>
              </a:rPr>
              <a:t>x</a:t>
            </a:r>
            <a:r>
              <a:rPr lang="hi-IN" sz="3200" dirty="0" smtClean="0">
                <a:solidFill>
                  <a:srgbClr val="FFFF00"/>
                </a:solidFill>
              </a:rPr>
              <a:t>1000 /3600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3834825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dirty="0" smtClean="0">
                <a:solidFill>
                  <a:srgbClr val="FFFF00"/>
                </a:solidFill>
              </a:rPr>
              <a:t>= 330 /18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1089" y="5968425"/>
            <a:ext cx="234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= 600  </a:t>
            </a:r>
            <a:r>
              <a:rPr lang="hi-IN" sz="3200" dirty="0" smtClean="0">
                <a:solidFill>
                  <a:srgbClr val="7030A0"/>
                </a:solidFill>
              </a:rPr>
              <a:t>सेकंड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4888468"/>
            <a:ext cx="3546164" cy="59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>
                <a:solidFill>
                  <a:srgbClr val="7030A0"/>
                </a:solidFill>
              </a:rPr>
              <a:t>समय =10  मिनट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9497" y="5435025"/>
            <a:ext cx="1592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dirty="0" smtClean="0">
                <a:solidFill>
                  <a:srgbClr val="7030A0"/>
                </a:solidFill>
              </a:rPr>
              <a:t>=10</a:t>
            </a:r>
            <a:r>
              <a:rPr lang="en-US" sz="3200" dirty="0" smtClean="0">
                <a:solidFill>
                  <a:srgbClr val="7030A0"/>
                </a:solidFill>
              </a:rPr>
              <a:t>x60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On-screen Show (4:3)</PresentationFormat>
  <Paragraphs>80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2</cp:revision>
  <dcterms:created xsi:type="dcterms:W3CDTF">2006-08-16T00:00:00Z</dcterms:created>
  <dcterms:modified xsi:type="dcterms:W3CDTF">2016-09-22T06:27:30Z</dcterms:modified>
</cp:coreProperties>
</file>