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0">
              <a:srgbClr val="FF3399">
                <a:alpha val="22000"/>
              </a:srgbClr>
            </a:gs>
            <a:gs pos="25000">
              <a:srgbClr val="FF6633">
                <a:alpha val="38000"/>
              </a:srgbClr>
            </a:gs>
            <a:gs pos="50000">
              <a:srgbClr val="FFFF00">
                <a:alpha val="61000"/>
              </a:srgbClr>
            </a:gs>
            <a:gs pos="75000">
              <a:srgbClr val="01A78F">
                <a:alpha val="66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40000"/>
                <a:lumOff val="60000"/>
              </a:schemeClr>
            </a:gs>
            <a:gs pos="88000">
              <a:schemeClr val="accent4">
                <a:lumMod val="60000"/>
                <a:lumOff val="40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rgbClr val="FF3399">
                <a:alpha val="22000"/>
              </a:srgbClr>
            </a:gs>
            <a:gs pos="25000">
              <a:srgbClr val="FF6633">
                <a:alpha val="38000"/>
              </a:srgbClr>
            </a:gs>
            <a:gs pos="50000">
              <a:srgbClr val="FFFF00">
                <a:alpha val="61000"/>
              </a:srgbClr>
            </a:gs>
            <a:gs pos="75000">
              <a:srgbClr val="01A78F">
                <a:alpha val="66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gradFill>
          <a:gsLst>
            <a:gs pos="0">
              <a:schemeClr val="accent3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40000"/>
                <a:lumOff val="60000"/>
              </a:schemeClr>
            </a:gs>
            <a:gs pos="88000">
              <a:schemeClr val="accent4">
                <a:lumMod val="60000"/>
                <a:lumOff val="40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gradFill>
          <a:gsLst>
            <a:gs pos="0">
              <a:srgbClr val="FF3399">
                <a:alpha val="22000"/>
              </a:srgbClr>
            </a:gs>
            <a:gs pos="25000">
              <a:srgbClr val="FF6633">
                <a:alpha val="38000"/>
              </a:srgbClr>
            </a:gs>
            <a:gs pos="50000">
              <a:srgbClr val="FFFF00">
                <a:alpha val="61000"/>
              </a:srgbClr>
            </a:gs>
            <a:gs pos="75000">
              <a:srgbClr val="01A78F">
                <a:alpha val="66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bg>
      <p:bgPr>
        <a:gradFill>
          <a:gsLst>
            <a:gs pos="0">
              <a:schemeClr val="accent3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gradFill>
          <a:gsLst>
            <a:gs pos="0">
              <a:srgbClr val="FF3399">
                <a:alpha val="22000"/>
              </a:srgbClr>
            </a:gs>
            <a:gs pos="25000">
              <a:srgbClr val="FF6633">
                <a:alpha val="38000"/>
              </a:srgbClr>
            </a:gs>
            <a:gs pos="50000">
              <a:srgbClr val="FFFF00">
                <a:alpha val="61000"/>
              </a:srgbClr>
            </a:gs>
            <a:gs pos="75000">
              <a:srgbClr val="01A78F">
                <a:alpha val="66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40000"/>
                <a:lumOff val="60000"/>
              </a:schemeClr>
            </a:gs>
            <a:gs pos="88000">
              <a:schemeClr val="accent4">
                <a:lumMod val="60000"/>
                <a:lumOff val="40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bg>
      <p:bgPr>
        <a:gradFill>
          <a:gsLst>
            <a:gs pos="0">
              <a:schemeClr val="accent3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gradFill>
          <a:gsLst>
            <a:gs pos="0">
              <a:srgbClr val="FF3399">
                <a:alpha val="22000"/>
              </a:srgbClr>
            </a:gs>
            <a:gs pos="25000">
              <a:srgbClr val="FF6633">
                <a:alpha val="38000"/>
              </a:srgbClr>
            </a:gs>
            <a:gs pos="50000">
              <a:srgbClr val="FFFF00">
                <a:alpha val="61000"/>
              </a:srgbClr>
            </a:gs>
            <a:gs pos="75000">
              <a:srgbClr val="01A78F">
                <a:alpha val="66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40000"/>
                <a:lumOff val="60000"/>
              </a:schemeClr>
            </a:gs>
            <a:gs pos="88000">
              <a:schemeClr val="accent4">
                <a:lumMod val="60000"/>
                <a:lumOff val="40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bg>
      <p:bgPr>
        <a:gradFill>
          <a:gsLst>
            <a:gs pos="0">
              <a:schemeClr val="accent3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40000"/>
                <a:lumOff val="60000"/>
              </a:schemeClr>
            </a:gs>
            <a:gs pos="88000">
              <a:schemeClr val="accent4">
                <a:lumMod val="60000"/>
                <a:lumOff val="40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gradFill>
          <a:gsLst>
            <a:gs pos="0">
              <a:srgbClr val="FF3399">
                <a:alpha val="22000"/>
              </a:srgbClr>
            </a:gs>
            <a:gs pos="25000">
              <a:srgbClr val="FF6633">
                <a:alpha val="38000"/>
              </a:srgbClr>
            </a:gs>
            <a:gs pos="50000">
              <a:srgbClr val="FFFF00">
                <a:alpha val="61000"/>
              </a:srgbClr>
            </a:gs>
            <a:gs pos="75000">
              <a:srgbClr val="01A78F">
                <a:alpha val="66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40000"/>
                <a:lumOff val="60000"/>
              </a:schemeClr>
            </a:gs>
            <a:gs pos="88000">
              <a:schemeClr val="accent4">
                <a:lumMod val="60000"/>
                <a:lumOff val="40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bg>
      <p:bgPr>
        <a:gradFill>
          <a:gsLst>
            <a:gs pos="0">
              <a:schemeClr val="accent3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gradFill>
          <a:gsLst>
            <a:gs pos="0">
              <a:srgbClr val="FF3399">
                <a:alpha val="22000"/>
              </a:srgbClr>
            </a:gs>
            <a:gs pos="25000">
              <a:srgbClr val="FF6633">
                <a:alpha val="38000"/>
              </a:srgbClr>
            </a:gs>
            <a:gs pos="50000">
              <a:srgbClr val="FFFF00">
                <a:alpha val="61000"/>
              </a:srgbClr>
            </a:gs>
            <a:gs pos="75000">
              <a:srgbClr val="01A78F">
                <a:alpha val="66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40000"/>
                <a:lumOff val="60000"/>
              </a:schemeClr>
            </a:gs>
            <a:gs pos="88000">
              <a:schemeClr val="accent4">
                <a:lumMod val="60000"/>
                <a:lumOff val="40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bg>
      <p:bgPr>
        <a:gradFill>
          <a:gsLst>
            <a:gs pos="0">
              <a:schemeClr val="accent3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gradFill>
          <a:gsLst>
            <a:gs pos="0">
              <a:srgbClr val="FF3399">
                <a:alpha val="22000"/>
              </a:srgbClr>
            </a:gs>
            <a:gs pos="25000">
              <a:srgbClr val="FF6633">
                <a:alpha val="38000"/>
              </a:srgbClr>
            </a:gs>
            <a:gs pos="50000">
              <a:srgbClr val="FFFF00">
                <a:alpha val="61000"/>
              </a:srgbClr>
            </a:gs>
            <a:gs pos="75000">
              <a:srgbClr val="01A78F">
                <a:alpha val="66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40000"/>
                <a:lumOff val="60000"/>
              </a:schemeClr>
            </a:gs>
            <a:gs pos="88000">
              <a:schemeClr val="accent4">
                <a:lumMod val="60000"/>
                <a:lumOff val="40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bg>
      <p:bgPr>
        <a:gradFill>
          <a:gsLst>
            <a:gs pos="0">
              <a:schemeClr val="accent3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gradFill>
          <a:gsLst>
            <a:gs pos="0">
              <a:srgbClr val="FF3399">
                <a:alpha val="22000"/>
              </a:srgbClr>
            </a:gs>
            <a:gs pos="25000">
              <a:srgbClr val="FF6633">
                <a:alpha val="38000"/>
              </a:srgbClr>
            </a:gs>
            <a:gs pos="50000">
              <a:srgbClr val="FFFF00">
                <a:alpha val="61000"/>
              </a:srgbClr>
            </a:gs>
            <a:gs pos="75000">
              <a:srgbClr val="01A78F">
                <a:alpha val="66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40000"/>
                <a:lumOff val="60000"/>
              </a:schemeClr>
            </a:gs>
            <a:gs pos="88000">
              <a:schemeClr val="accent4">
                <a:lumMod val="60000"/>
                <a:lumOff val="40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bg>
      <p:bgPr>
        <a:gradFill>
          <a:gsLst>
            <a:gs pos="0">
              <a:schemeClr val="accent3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gradFill>
          <a:gsLst>
            <a:gs pos="0">
              <a:srgbClr val="FF3399">
                <a:alpha val="22000"/>
              </a:srgbClr>
            </a:gs>
            <a:gs pos="25000">
              <a:srgbClr val="FF6633">
                <a:alpha val="38000"/>
              </a:srgbClr>
            </a:gs>
            <a:gs pos="50000">
              <a:srgbClr val="FFFF00">
                <a:alpha val="61000"/>
              </a:srgbClr>
            </a:gs>
            <a:gs pos="75000">
              <a:srgbClr val="01A78F">
                <a:alpha val="66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40000"/>
                <a:lumOff val="60000"/>
              </a:schemeClr>
            </a:gs>
            <a:gs pos="88000">
              <a:schemeClr val="accent4">
                <a:lumMod val="60000"/>
                <a:lumOff val="40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Header">
    <p:bg>
      <p:bgPr>
        <a:gradFill>
          <a:gsLst>
            <a:gs pos="0">
              <a:schemeClr val="accent3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Header">
    <p:bg>
      <p:bgPr>
        <a:gradFill>
          <a:gsLst>
            <a:gs pos="0">
              <a:schemeClr val="accent3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bg>
      <p:bgPr>
        <a:gradFill>
          <a:gsLst>
            <a:gs pos="0">
              <a:srgbClr val="FF3399">
                <a:alpha val="22000"/>
              </a:srgbClr>
            </a:gs>
            <a:gs pos="25000">
              <a:srgbClr val="FF6633">
                <a:alpha val="38000"/>
              </a:srgbClr>
            </a:gs>
            <a:gs pos="50000">
              <a:srgbClr val="FFFF00">
                <a:alpha val="61000"/>
              </a:srgbClr>
            </a:gs>
            <a:gs pos="75000">
              <a:srgbClr val="01A78F">
                <a:alpha val="66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40000"/>
                <a:lumOff val="60000"/>
              </a:schemeClr>
            </a:gs>
            <a:gs pos="88000">
              <a:schemeClr val="accent4">
                <a:lumMod val="60000"/>
                <a:lumOff val="40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Header">
    <p:bg>
      <p:bgPr>
        <a:gradFill>
          <a:gsLst>
            <a:gs pos="0">
              <a:schemeClr val="accent3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bg>
      <p:bgPr>
        <a:gradFill>
          <a:gsLst>
            <a:gs pos="0">
              <a:srgbClr val="FF3399">
                <a:alpha val="22000"/>
              </a:srgbClr>
            </a:gs>
            <a:gs pos="25000">
              <a:srgbClr val="FF6633">
                <a:alpha val="38000"/>
              </a:srgbClr>
            </a:gs>
            <a:gs pos="50000">
              <a:srgbClr val="FFFF00">
                <a:alpha val="61000"/>
              </a:srgbClr>
            </a:gs>
            <a:gs pos="75000">
              <a:srgbClr val="01A78F">
                <a:alpha val="66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40000"/>
                <a:lumOff val="60000"/>
              </a:schemeClr>
            </a:gs>
            <a:gs pos="88000">
              <a:schemeClr val="accent4">
                <a:lumMod val="60000"/>
                <a:lumOff val="40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ection Header">
    <p:bg>
      <p:bgPr>
        <a:gradFill>
          <a:gsLst>
            <a:gs pos="0">
              <a:schemeClr val="accent3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gradFill>
          <a:gsLst>
            <a:gs pos="0">
              <a:srgbClr val="FF3399">
                <a:alpha val="22000"/>
              </a:srgbClr>
            </a:gs>
            <a:gs pos="25000">
              <a:srgbClr val="FF6633">
                <a:alpha val="38000"/>
              </a:srgbClr>
            </a:gs>
            <a:gs pos="50000">
              <a:srgbClr val="FFFF00">
                <a:alpha val="61000"/>
              </a:srgbClr>
            </a:gs>
            <a:gs pos="75000">
              <a:srgbClr val="01A78F">
                <a:alpha val="66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ection Header">
    <p:bg>
      <p:bgPr>
        <a:gradFill>
          <a:gsLst>
            <a:gs pos="0">
              <a:schemeClr val="accent3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40000"/>
                <a:lumOff val="60000"/>
              </a:schemeClr>
            </a:gs>
            <a:gs pos="88000">
              <a:schemeClr val="accent4">
                <a:lumMod val="60000"/>
                <a:lumOff val="40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bg>
      <p:bgPr>
        <a:gradFill>
          <a:gsLst>
            <a:gs pos="0">
              <a:srgbClr val="FF3399">
                <a:alpha val="22000"/>
              </a:srgbClr>
            </a:gs>
            <a:gs pos="25000">
              <a:srgbClr val="FF6633">
                <a:alpha val="38000"/>
              </a:srgbClr>
            </a:gs>
            <a:gs pos="50000">
              <a:srgbClr val="FFFF00">
                <a:alpha val="61000"/>
              </a:srgbClr>
            </a:gs>
            <a:gs pos="75000">
              <a:srgbClr val="01A78F">
                <a:alpha val="66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40000"/>
                <a:lumOff val="60000"/>
              </a:schemeClr>
            </a:gs>
            <a:gs pos="88000">
              <a:schemeClr val="accent4">
                <a:lumMod val="60000"/>
                <a:lumOff val="40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ection Header">
    <p:bg>
      <p:bgPr>
        <a:gradFill>
          <a:gsLst>
            <a:gs pos="0">
              <a:schemeClr val="accent3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gradFill>
          <a:gsLst>
            <a:gs pos="0">
              <a:srgbClr val="FF3399">
                <a:alpha val="22000"/>
              </a:srgbClr>
            </a:gs>
            <a:gs pos="25000">
              <a:srgbClr val="FF6633">
                <a:alpha val="38000"/>
              </a:srgbClr>
            </a:gs>
            <a:gs pos="50000">
              <a:srgbClr val="FFFF00">
                <a:alpha val="61000"/>
              </a:srgbClr>
            </a:gs>
            <a:gs pos="75000">
              <a:srgbClr val="01A78F">
                <a:alpha val="66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40000"/>
                <a:lumOff val="60000"/>
              </a:schemeClr>
            </a:gs>
            <a:gs pos="88000">
              <a:schemeClr val="accent4">
                <a:lumMod val="60000"/>
                <a:lumOff val="40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bg>
      <p:bgPr>
        <a:gradFill>
          <a:gsLst>
            <a:gs pos="0">
              <a:srgbClr val="FF3399">
                <a:alpha val="22000"/>
              </a:srgbClr>
            </a:gs>
            <a:gs pos="25000">
              <a:srgbClr val="FF6633">
                <a:alpha val="38000"/>
              </a:srgbClr>
            </a:gs>
            <a:gs pos="50000">
              <a:srgbClr val="FFFF00">
                <a:alpha val="61000"/>
              </a:srgbClr>
            </a:gs>
            <a:gs pos="75000">
              <a:srgbClr val="01A78F">
                <a:alpha val="66000"/>
              </a:srgbClr>
            </a:gs>
            <a:gs pos="100000">
              <a:srgbClr val="3366FF">
                <a:alpha val="7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75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0.gi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Raw%20material/Videos/Maths%20Statistics%20part%203%20(Mean%20of%20Grouped%20Data)%20CBSE%20class%2010%20Mathematics%20X.wmv" TargetMode="External"/><Relationship Id="rId5" Type="http://schemas.openxmlformats.org/officeDocument/2006/relationships/image" Target="../media/image61.gif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34" Type="http://schemas.openxmlformats.org/officeDocument/2006/relationships/image" Target="../media/image113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33" Type="http://schemas.openxmlformats.org/officeDocument/2006/relationships/image" Target="../media/image112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29" Type="http://schemas.openxmlformats.org/officeDocument/2006/relationships/image" Target="../media/image10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32" Type="http://schemas.openxmlformats.org/officeDocument/2006/relationships/image" Target="../media/image111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36" Type="http://schemas.openxmlformats.org/officeDocument/2006/relationships/image" Target="../media/image115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31" Type="http://schemas.openxmlformats.org/officeDocument/2006/relationships/image" Target="../media/image110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Relationship Id="rId35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gif"/><Relationship Id="rId3" Type="http://schemas.openxmlformats.org/officeDocument/2006/relationships/image" Target="../media/image117.png"/><Relationship Id="rId7" Type="http://schemas.openxmlformats.org/officeDocument/2006/relationships/hyperlink" Target="Raw%20material/Videos/Maths%20Statistics%20part%204%20(Direct%20Method%20for%20mean)%20CBSE%20class%2010%20Mathematics%20X.wmv" TargetMode="Externa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1.gif"/><Relationship Id="rId4" Type="http://schemas.openxmlformats.org/officeDocument/2006/relationships/image" Target="../media/image1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115.png"/><Relationship Id="rId26" Type="http://schemas.openxmlformats.org/officeDocument/2006/relationships/image" Target="../media/image100.png"/><Relationship Id="rId39" Type="http://schemas.openxmlformats.org/officeDocument/2006/relationships/image" Target="../media/image145.png"/><Relationship Id="rId3" Type="http://schemas.openxmlformats.org/officeDocument/2006/relationships/image" Target="../media/image127.png"/><Relationship Id="rId21" Type="http://schemas.openxmlformats.org/officeDocument/2006/relationships/image" Target="../media/image133.png"/><Relationship Id="rId34" Type="http://schemas.openxmlformats.org/officeDocument/2006/relationships/image" Target="../media/image140.png"/><Relationship Id="rId42" Type="http://schemas.openxmlformats.org/officeDocument/2006/relationships/image" Target="../media/image148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99.png"/><Relationship Id="rId33" Type="http://schemas.openxmlformats.org/officeDocument/2006/relationships/image" Target="../media/image139.png"/><Relationship Id="rId38" Type="http://schemas.openxmlformats.org/officeDocument/2006/relationships/image" Target="../media/image144.png"/><Relationship Id="rId2" Type="http://schemas.openxmlformats.org/officeDocument/2006/relationships/image" Target="../media/image126.png"/><Relationship Id="rId16" Type="http://schemas.openxmlformats.org/officeDocument/2006/relationships/image" Target="../media/image94.png"/><Relationship Id="rId20" Type="http://schemas.openxmlformats.org/officeDocument/2006/relationships/image" Target="../media/image132.png"/><Relationship Id="rId29" Type="http://schemas.openxmlformats.org/officeDocument/2006/relationships/image" Target="../media/image135.png"/><Relationship Id="rId41" Type="http://schemas.openxmlformats.org/officeDocument/2006/relationships/image" Target="../media/image14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0.png"/><Relationship Id="rId11" Type="http://schemas.openxmlformats.org/officeDocument/2006/relationships/image" Target="../media/image89.png"/><Relationship Id="rId24" Type="http://schemas.openxmlformats.org/officeDocument/2006/relationships/image" Target="../media/image98.png"/><Relationship Id="rId32" Type="http://schemas.openxmlformats.org/officeDocument/2006/relationships/image" Target="../media/image138.png"/><Relationship Id="rId37" Type="http://schemas.openxmlformats.org/officeDocument/2006/relationships/image" Target="../media/image143.png"/><Relationship Id="rId40" Type="http://schemas.openxmlformats.org/officeDocument/2006/relationships/image" Target="../media/image146.png"/><Relationship Id="rId5" Type="http://schemas.openxmlformats.org/officeDocument/2006/relationships/image" Target="../media/image129.png"/><Relationship Id="rId15" Type="http://schemas.openxmlformats.org/officeDocument/2006/relationships/image" Target="../media/image93.png"/><Relationship Id="rId23" Type="http://schemas.openxmlformats.org/officeDocument/2006/relationships/image" Target="../media/image97.png"/><Relationship Id="rId28" Type="http://schemas.openxmlformats.org/officeDocument/2006/relationships/image" Target="../media/image134.png"/><Relationship Id="rId36" Type="http://schemas.openxmlformats.org/officeDocument/2006/relationships/image" Target="../media/image142.png"/><Relationship Id="rId10" Type="http://schemas.openxmlformats.org/officeDocument/2006/relationships/image" Target="../media/image88.png"/><Relationship Id="rId19" Type="http://schemas.openxmlformats.org/officeDocument/2006/relationships/image" Target="../media/image131.png"/><Relationship Id="rId31" Type="http://schemas.openxmlformats.org/officeDocument/2006/relationships/image" Target="../media/image137.png"/><Relationship Id="rId44" Type="http://schemas.openxmlformats.org/officeDocument/2006/relationships/image" Target="../media/image150.png"/><Relationship Id="rId4" Type="http://schemas.openxmlformats.org/officeDocument/2006/relationships/image" Target="../media/image128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36.png"/><Relationship Id="rId35" Type="http://schemas.openxmlformats.org/officeDocument/2006/relationships/image" Target="../media/image141.png"/><Relationship Id="rId43" Type="http://schemas.openxmlformats.org/officeDocument/2006/relationships/image" Target="../media/image1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1.png"/><Relationship Id="rId3" Type="http://schemas.openxmlformats.org/officeDocument/2006/relationships/image" Target="../media/image126.png"/><Relationship Id="rId21" Type="http://schemas.openxmlformats.org/officeDocument/2006/relationships/image" Target="../media/image96.png"/><Relationship Id="rId34" Type="http://schemas.openxmlformats.org/officeDocument/2006/relationships/image" Target="../media/image142.png"/><Relationship Id="rId7" Type="http://schemas.openxmlformats.org/officeDocument/2006/relationships/image" Target="../media/image130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0.png"/><Relationship Id="rId33" Type="http://schemas.openxmlformats.org/officeDocument/2006/relationships/image" Target="../media/image140.png"/><Relationship Id="rId38" Type="http://schemas.openxmlformats.org/officeDocument/2006/relationships/image" Target="../media/image163.png"/><Relationship Id="rId2" Type="http://schemas.openxmlformats.org/officeDocument/2006/relationships/image" Target="../media/image141.png"/><Relationship Id="rId16" Type="http://schemas.openxmlformats.org/officeDocument/2006/relationships/image" Target="../media/image93.png"/><Relationship Id="rId20" Type="http://schemas.openxmlformats.org/officeDocument/2006/relationships/image" Target="../media/image133.png"/><Relationship Id="rId29" Type="http://schemas.openxmlformats.org/officeDocument/2006/relationships/image" Target="../media/image1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9.png"/><Relationship Id="rId11" Type="http://schemas.openxmlformats.org/officeDocument/2006/relationships/image" Target="../media/image88.png"/><Relationship Id="rId24" Type="http://schemas.openxmlformats.org/officeDocument/2006/relationships/image" Target="../media/image99.png"/><Relationship Id="rId32" Type="http://schemas.openxmlformats.org/officeDocument/2006/relationships/image" Target="../media/image139.png"/><Relationship Id="rId37" Type="http://schemas.openxmlformats.org/officeDocument/2006/relationships/image" Target="../media/image145.png"/><Relationship Id="rId5" Type="http://schemas.openxmlformats.org/officeDocument/2006/relationships/image" Target="../media/image128.png"/><Relationship Id="rId15" Type="http://schemas.openxmlformats.org/officeDocument/2006/relationships/image" Target="../media/image92.png"/><Relationship Id="rId23" Type="http://schemas.openxmlformats.org/officeDocument/2006/relationships/image" Target="../media/image98.png"/><Relationship Id="rId28" Type="http://schemas.openxmlformats.org/officeDocument/2006/relationships/image" Target="../media/image135.png"/><Relationship Id="rId36" Type="http://schemas.openxmlformats.org/officeDocument/2006/relationships/image" Target="../media/image144.png"/><Relationship Id="rId10" Type="http://schemas.openxmlformats.org/officeDocument/2006/relationships/image" Target="../media/image87.png"/><Relationship Id="rId19" Type="http://schemas.openxmlformats.org/officeDocument/2006/relationships/image" Target="../media/image115.png"/><Relationship Id="rId31" Type="http://schemas.openxmlformats.org/officeDocument/2006/relationships/image" Target="../media/image138.png"/><Relationship Id="rId4" Type="http://schemas.openxmlformats.org/officeDocument/2006/relationships/image" Target="../media/image127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7.png"/><Relationship Id="rId27" Type="http://schemas.openxmlformats.org/officeDocument/2006/relationships/image" Target="../media/image134.png"/><Relationship Id="rId30" Type="http://schemas.openxmlformats.org/officeDocument/2006/relationships/image" Target="../media/image137.png"/><Relationship Id="rId35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133.png"/><Relationship Id="rId26" Type="http://schemas.openxmlformats.org/officeDocument/2006/relationships/image" Target="../media/image135.png"/><Relationship Id="rId39" Type="http://schemas.openxmlformats.org/officeDocument/2006/relationships/image" Target="../media/image173.png"/><Relationship Id="rId3" Type="http://schemas.openxmlformats.org/officeDocument/2006/relationships/image" Target="../media/image127.png"/><Relationship Id="rId21" Type="http://schemas.openxmlformats.org/officeDocument/2006/relationships/image" Target="../media/image98.png"/><Relationship Id="rId34" Type="http://schemas.openxmlformats.org/officeDocument/2006/relationships/image" Target="../media/image168.png"/><Relationship Id="rId42" Type="http://schemas.openxmlformats.org/officeDocument/2006/relationships/image" Target="../media/image176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115.png"/><Relationship Id="rId25" Type="http://schemas.openxmlformats.org/officeDocument/2006/relationships/image" Target="../media/image134.png"/><Relationship Id="rId33" Type="http://schemas.openxmlformats.org/officeDocument/2006/relationships/image" Target="../media/image167.png"/><Relationship Id="rId38" Type="http://schemas.openxmlformats.org/officeDocument/2006/relationships/image" Target="../media/image172.png"/><Relationship Id="rId2" Type="http://schemas.openxmlformats.org/officeDocument/2006/relationships/image" Target="../media/image126.png"/><Relationship Id="rId16" Type="http://schemas.openxmlformats.org/officeDocument/2006/relationships/image" Target="../media/image95.png"/><Relationship Id="rId20" Type="http://schemas.openxmlformats.org/officeDocument/2006/relationships/image" Target="../media/image97.png"/><Relationship Id="rId29" Type="http://schemas.openxmlformats.org/officeDocument/2006/relationships/image" Target="../media/image138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1.png"/><Relationship Id="rId32" Type="http://schemas.openxmlformats.org/officeDocument/2006/relationships/image" Target="../media/image166.png"/><Relationship Id="rId37" Type="http://schemas.openxmlformats.org/officeDocument/2006/relationships/image" Target="../media/image171.png"/><Relationship Id="rId40" Type="http://schemas.openxmlformats.org/officeDocument/2006/relationships/image" Target="../media/image174.png"/><Relationship Id="rId5" Type="http://schemas.openxmlformats.org/officeDocument/2006/relationships/image" Target="../media/image129.png"/><Relationship Id="rId15" Type="http://schemas.openxmlformats.org/officeDocument/2006/relationships/image" Target="../media/image94.png"/><Relationship Id="rId23" Type="http://schemas.openxmlformats.org/officeDocument/2006/relationships/image" Target="../media/image100.png"/><Relationship Id="rId28" Type="http://schemas.openxmlformats.org/officeDocument/2006/relationships/image" Target="../media/image137.png"/><Relationship Id="rId36" Type="http://schemas.openxmlformats.org/officeDocument/2006/relationships/image" Target="../media/image170.png"/><Relationship Id="rId10" Type="http://schemas.openxmlformats.org/officeDocument/2006/relationships/image" Target="../media/image89.png"/><Relationship Id="rId19" Type="http://schemas.openxmlformats.org/officeDocument/2006/relationships/image" Target="../media/image96.png"/><Relationship Id="rId31" Type="http://schemas.openxmlformats.org/officeDocument/2006/relationships/image" Target="../media/image165.png"/><Relationship Id="rId44" Type="http://schemas.openxmlformats.org/officeDocument/2006/relationships/image" Target="../media/image178.png"/><Relationship Id="rId4" Type="http://schemas.openxmlformats.org/officeDocument/2006/relationships/image" Target="../media/image128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99.png"/><Relationship Id="rId27" Type="http://schemas.openxmlformats.org/officeDocument/2006/relationships/image" Target="../media/image136.png"/><Relationship Id="rId30" Type="http://schemas.openxmlformats.org/officeDocument/2006/relationships/image" Target="../media/image164.png"/><Relationship Id="rId35" Type="http://schemas.openxmlformats.org/officeDocument/2006/relationships/image" Target="../media/image169.png"/><Relationship Id="rId43" Type="http://schemas.openxmlformats.org/officeDocument/2006/relationships/image" Target="../media/image1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11.png"/><Relationship Id="rId18" Type="http://schemas.openxmlformats.org/officeDocument/2006/relationships/image" Target="../media/image216.png"/><Relationship Id="rId26" Type="http://schemas.openxmlformats.org/officeDocument/2006/relationships/image" Target="../media/image224.png"/><Relationship Id="rId39" Type="http://schemas.openxmlformats.org/officeDocument/2006/relationships/image" Target="../media/image237.png"/><Relationship Id="rId3" Type="http://schemas.openxmlformats.org/officeDocument/2006/relationships/image" Target="../media/image201.png"/><Relationship Id="rId21" Type="http://schemas.openxmlformats.org/officeDocument/2006/relationships/image" Target="../media/image219.png"/><Relationship Id="rId34" Type="http://schemas.openxmlformats.org/officeDocument/2006/relationships/image" Target="../media/image232.png"/><Relationship Id="rId42" Type="http://schemas.openxmlformats.org/officeDocument/2006/relationships/image" Target="../media/image240.png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17" Type="http://schemas.openxmlformats.org/officeDocument/2006/relationships/image" Target="../media/image215.png"/><Relationship Id="rId25" Type="http://schemas.openxmlformats.org/officeDocument/2006/relationships/image" Target="../media/image223.png"/><Relationship Id="rId33" Type="http://schemas.openxmlformats.org/officeDocument/2006/relationships/image" Target="../media/image231.png"/><Relationship Id="rId38" Type="http://schemas.openxmlformats.org/officeDocument/2006/relationships/image" Target="../media/image236.png"/><Relationship Id="rId2" Type="http://schemas.openxmlformats.org/officeDocument/2006/relationships/image" Target="../media/image200.png"/><Relationship Id="rId16" Type="http://schemas.openxmlformats.org/officeDocument/2006/relationships/image" Target="../media/image214.png"/><Relationship Id="rId20" Type="http://schemas.openxmlformats.org/officeDocument/2006/relationships/image" Target="../media/image218.png"/><Relationship Id="rId29" Type="http://schemas.openxmlformats.org/officeDocument/2006/relationships/image" Target="../media/image227.png"/><Relationship Id="rId41" Type="http://schemas.openxmlformats.org/officeDocument/2006/relationships/image" Target="../media/image23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24" Type="http://schemas.openxmlformats.org/officeDocument/2006/relationships/image" Target="../media/image222.png"/><Relationship Id="rId32" Type="http://schemas.openxmlformats.org/officeDocument/2006/relationships/image" Target="../media/image230.png"/><Relationship Id="rId37" Type="http://schemas.openxmlformats.org/officeDocument/2006/relationships/image" Target="../media/image235.png"/><Relationship Id="rId40" Type="http://schemas.openxmlformats.org/officeDocument/2006/relationships/image" Target="../media/image238.png"/><Relationship Id="rId5" Type="http://schemas.openxmlformats.org/officeDocument/2006/relationships/image" Target="../media/image203.png"/><Relationship Id="rId15" Type="http://schemas.openxmlformats.org/officeDocument/2006/relationships/image" Target="../media/image213.png"/><Relationship Id="rId23" Type="http://schemas.openxmlformats.org/officeDocument/2006/relationships/image" Target="../media/image221.png"/><Relationship Id="rId28" Type="http://schemas.openxmlformats.org/officeDocument/2006/relationships/image" Target="../media/image226.png"/><Relationship Id="rId36" Type="http://schemas.openxmlformats.org/officeDocument/2006/relationships/image" Target="../media/image234.png"/><Relationship Id="rId10" Type="http://schemas.openxmlformats.org/officeDocument/2006/relationships/image" Target="../media/image208.png"/><Relationship Id="rId19" Type="http://schemas.openxmlformats.org/officeDocument/2006/relationships/image" Target="../media/image217.png"/><Relationship Id="rId31" Type="http://schemas.openxmlformats.org/officeDocument/2006/relationships/image" Target="../media/image229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Relationship Id="rId14" Type="http://schemas.openxmlformats.org/officeDocument/2006/relationships/image" Target="../media/image212.png"/><Relationship Id="rId22" Type="http://schemas.openxmlformats.org/officeDocument/2006/relationships/image" Target="../media/image220.png"/><Relationship Id="rId27" Type="http://schemas.openxmlformats.org/officeDocument/2006/relationships/image" Target="../media/image225.png"/><Relationship Id="rId30" Type="http://schemas.openxmlformats.org/officeDocument/2006/relationships/image" Target="../media/image228.png"/><Relationship Id="rId35" Type="http://schemas.openxmlformats.org/officeDocument/2006/relationships/image" Target="../media/image233.png"/><Relationship Id="rId43" Type="http://schemas.openxmlformats.org/officeDocument/2006/relationships/image" Target="../media/image241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26" Type="http://schemas.openxmlformats.org/officeDocument/2006/relationships/image" Target="../media/image225.png"/><Relationship Id="rId39" Type="http://schemas.openxmlformats.org/officeDocument/2006/relationships/image" Target="../media/image253.png"/><Relationship Id="rId3" Type="http://schemas.openxmlformats.org/officeDocument/2006/relationships/image" Target="../media/image202.png"/><Relationship Id="rId21" Type="http://schemas.openxmlformats.org/officeDocument/2006/relationships/image" Target="../media/image220.png"/><Relationship Id="rId34" Type="http://schemas.openxmlformats.org/officeDocument/2006/relationships/image" Target="../media/image248.png"/><Relationship Id="rId42" Type="http://schemas.openxmlformats.org/officeDocument/2006/relationships/image" Target="../media/image256.png"/><Relationship Id="rId47" Type="http://schemas.openxmlformats.org/officeDocument/2006/relationships/image" Target="../media/image261.png"/><Relationship Id="rId50" Type="http://schemas.openxmlformats.org/officeDocument/2006/relationships/hyperlink" Target="Raw%20material/Videos/Maths%20Statistics%20part%205%20(Assumed%20Mean%20Method%20for%20mean)%20CBSE%20class%2010%20Mathematics%20X%20(1).wmv" TargetMode="External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5" Type="http://schemas.openxmlformats.org/officeDocument/2006/relationships/image" Target="../media/image224.png"/><Relationship Id="rId33" Type="http://schemas.openxmlformats.org/officeDocument/2006/relationships/image" Target="../media/image247.png"/><Relationship Id="rId38" Type="http://schemas.openxmlformats.org/officeDocument/2006/relationships/image" Target="../media/image252.png"/><Relationship Id="rId46" Type="http://schemas.openxmlformats.org/officeDocument/2006/relationships/image" Target="../media/image260.png"/><Relationship Id="rId2" Type="http://schemas.openxmlformats.org/officeDocument/2006/relationships/image" Target="../media/image242.png"/><Relationship Id="rId16" Type="http://schemas.openxmlformats.org/officeDocument/2006/relationships/image" Target="../media/image215.png"/><Relationship Id="rId20" Type="http://schemas.openxmlformats.org/officeDocument/2006/relationships/image" Target="../media/image219.png"/><Relationship Id="rId29" Type="http://schemas.openxmlformats.org/officeDocument/2006/relationships/image" Target="../media/image243.png"/><Relationship Id="rId41" Type="http://schemas.openxmlformats.org/officeDocument/2006/relationships/image" Target="../media/image25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24" Type="http://schemas.openxmlformats.org/officeDocument/2006/relationships/image" Target="../media/image223.png"/><Relationship Id="rId32" Type="http://schemas.openxmlformats.org/officeDocument/2006/relationships/image" Target="../media/image246.png"/><Relationship Id="rId37" Type="http://schemas.openxmlformats.org/officeDocument/2006/relationships/image" Target="../media/image251.png"/><Relationship Id="rId40" Type="http://schemas.openxmlformats.org/officeDocument/2006/relationships/image" Target="../media/image254.png"/><Relationship Id="rId45" Type="http://schemas.openxmlformats.org/officeDocument/2006/relationships/image" Target="../media/image259.png"/><Relationship Id="rId5" Type="http://schemas.openxmlformats.org/officeDocument/2006/relationships/image" Target="../media/image204.png"/><Relationship Id="rId15" Type="http://schemas.openxmlformats.org/officeDocument/2006/relationships/image" Target="../media/image214.png"/><Relationship Id="rId23" Type="http://schemas.openxmlformats.org/officeDocument/2006/relationships/image" Target="../media/image222.png"/><Relationship Id="rId28" Type="http://schemas.openxmlformats.org/officeDocument/2006/relationships/image" Target="../media/image227.png"/><Relationship Id="rId36" Type="http://schemas.openxmlformats.org/officeDocument/2006/relationships/image" Target="../media/image250.png"/><Relationship Id="rId49" Type="http://schemas.openxmlformats.org/officeDocument/2006/relationships/image" Target="../media/image263.png"/><Relationship Id="rId10" Type="http://schemas.openxmlformats.org/officeDocument/2006/relationships/image" Target="../media/image209.png"/><Relationship Id="rId19" Type="http://schemas.openxmlformats.org/officeDocument/2006/relationships/image" Target="../media/image218.png"/><Relationship Id="rId31" Type="http://schemas.openxmlformats.org/officeDocument/2006/relationships/image" Target="../media/image245.png"/><Relationship Id="rId44" Type="http://schemas.openxmlformats.org/officeDocument/2006/relationships/image" Target="../media/image258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Relationship Id="rId22" Type="http://schemas.openxmlformats.org/officeDocument/2006/relationships/image" Target="../media/image221.png"/><Relationship Id="rId27" Type="http://schemas.openxmlformats.org/officeDocument/2006/relationships/image" Target="../media/image226.png"/><Relationship Id="rId30" Type="http://schemas.openxmlformats.org/officeDocument/2006/relationships/image" Target="../media/image244.png"/><Relationship Id="rId35" Type="http://schemas.openxmlformats.org/officeDocument/2006/relationships/image" Target="../media/image249.png"/><Relationship Id="rId43" Type="http://schemas.openxmlformats.org/officeDocument/2006/relationships/image" Target="../media/image257.png"/><Relationship Id="rId48" Type="http://schemas.openxmlformats.org/officeDocument/2006/relationships/image" Target="../media/image262.png"/><Relationship Id="rId8" Type="http://schemas.openxmlformats.org/officeDocument/2006/relationships/image" Target="../media/image207.png"/><Relationship Id="rId51" Type="http://schemas.openxmlformats.org/officeDocument/2006/relationships/image" Target="../media/image80.gi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26" Type="http://schemas.openxmlformats.org/officeDocument/2006/relationships/image" Target="../media/image226.png"/><Relationship Id="rId39" Type="http://schemas.openxmlformats.org/officeDocument/2006/relationships/image" Target="../media/image266.png"/><Relationship Id="rId21" Type="http://schemas.openxmlformats.org/officeDocument/2006/relationships/image" Target="../media/image221.png"/><Relationship Id="rId34" Type="http://schemas.openxmlformats.org/officeDocument/2006/relationships/image" Target="../media/image249.png"/><Relationship Id="rId42" Type="http://schemas.openxmlformats.org/officeDocument/2006/relationships/image" Target="../media/image269.png"/><Relationship Id="rId47" Type="http://schemas.openxmlformats.org/officeDocument/2006/relationships/image" Target="../media/image274.png"/><Relationship Id="rId50" Type="http://schemas.openxmlformats.org/officeDocument/2006/relationships/image" Target="../media/image277.png"/><Relationship Id="rId55" Type="http://schemas.openxmlformats.org/officeDocument/2006/relationships/image" Target="../media/image282.png"/><Relationship Id="rId7" Type="http://schemas.openxmlformats.org/officeDocument/2006/relationships/image" Target="../media/image207.png"/><Relationship Id="rId2" Type="http://schemas.openxmlformats.org/officeDocument/2006/relationships/image" Target="../media/image202.png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29" Type="http://schemas.openxmlformats.org/officeDocument/2006/relationships/image" Target="../media/image244.png"/><Relationship Id="rId41" Type="http://schemas.openxmlformats.org/officeDocument/2006/relationships/image" Target="../media/image268.png"/><Relationship Id="rId54" Type="http://schemas.openxmlformats.org/officeDocument/2006/relationships/image" Target="../media/image28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24" Type="http://schemas.openxmlformats.org/officeDocument/2006/relationships/image" Target="../media/image224.png"/><Relationship Id="rId32" Type="http://schemas.openxmlformats.org/officeDocument/2006/relationships/image" Target="../media/image247.png"/><Relationship Id="rId37" Type="http://schemas.openxmlformats.org/officeDocument/2006/relationships/image" Target="../media/image264.png"/><Relationship Id="rId40" Type="http://schemas.openxmlformats.org/officeDocument/2006/relationships/image" Target="../media/image267.png"/><Relationship Id="rId45" Type="http://schemas.openxmlformats.org/officeDocument/2006/relationships/image" Target="../media/image272.png"/><Relationship Id="rId53" Type="http://schemas.openxmlformats.org/officeDocument/2006/relationships/image" Target="../media/image280.png"/><Relationship Id="rId58" Type="http://schemas.openxmlformats.org/officeDocument/2006/relationships/image" Target="../media/image285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23" Type="http://schemas.openxmlformats.org/officeDocument/2006/relationships/image" Target="../media/image223.png"/><Relationship Id="rId28" Type="http://schemas.openxmlformats.org/officeDocument/2006/relationships/image" Target="../media/image243.png"/><Relationship Id="rId36" Type="http://schemas.openxmlformats.org/officeDocument/2006/relationships/image" Target="../media/image261.png"/><Relationship Id="rId49" Type="http://schemas.openxmlformats.org/officeDocument/2006/relationships/image" Target="../media/image276.png"/><Relationship Id="rId57" Type="http://schemas.openxmlformats.org/officeDocument/2006/relationships/image" Target="../media/image284.png"/><Relationship Id="rId61" Type="http://schemas.openxmlformats.org/officeDocument/2006/relationships/image" Target="../media/image80.gif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31" Type="http://schemas.openxmlformats.org/officeDocument/2006/relationships/image" Target="../media/image246.png"/><Relationship Id="rId44" Type="http://schemas.openxmlformats.org/officeDocument/2006/relationships/image" Target="../media/image271.png"/><Relationship Id="rId52" Type="http://schemas.openxmlformats.org/officeDocument/2006/relationships/image" Target="../media/image279.png"/><Relationship Id="rId60" Type="http://schemas.openxmlformats.org/officeDocument/2006/relationships/hyperlink" Target="Raw%20material/Videos/Maths%20Statistics%20part%206%20(Step%20Deviation%20method%20for%20mean)%20CBSE%20class%2010%20Mathematics%20X.wmv" TargetMode="External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Relationship Id="rId22" Type="http://schemas.openxmlformats.org/officeDocument/2006/relationships/image" Target="../media/image222.png"/><Relationship Id="rId27" Type="http://schemas.openxmlformats.org/officeDocument/2006/relationships/image" Target="../media/image227.png"/><Relationship Id="rId30" Type="http://schemas.openxmlformats.org/officeDocument/2006/relationships/image" Target="../media/image245.png"/><Relationship Id="rId35" Type="http://schemas.openxmlformats.org/officeDocument/2006/relationships/image" Target="../media/image250.png"/><Relationship Id="rId43" Type="http://schemas.openxmlformats.org/officeDocument/2006/relationships/image" Target="../media/image270.png"/><Relationship Id="rId48" Type="http://schemas.openxmlformats.org/officeDocument/2006/relationships/image" Target="../media/image275.png"/><Relationship Id="rId56" Type="http://schemas.openxmlformats.org/officeDocument/2006/relationships/image" Target="../media/image283.png"/><Relationship Id="rId8" Type="http://schemas.openxmlformats.org/officeDocument/2006/relationships/image" Target="../media/image208.png"/><Relationship Id="rId51" Type="http://schemas.openxmlformats.org/officeDocument/2006/relationships/image" Target="../media/image278.png"/><Relationship Id="rId3" Type="http://schemas.openxmlformats.org/officeDocument/2006/relationships/image" Target="../media/image203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5" Type="http://schemas.openxmlformats.org/officeDocument/2006/relationships/image" Target="../media/image225.png"/><Relationship Id="rId33" Type="http://schemas.openxmlformats.org/officeDocument/2006/relationships/image" Target="../media/image248.png"/><Relationship Id="rId38" Type="http://schemas.openxmlformats.org/officeDocument/2006/relationships/image" Target="../media/image265.png"/><Relationship Id="rId46" Type="http://schemas.openxmlformats.org/officeDocument/2006/relationships/image" Target="../media/image273.png"/><Relationship Id="rId59" Type="http://schemas.openxmlformats.org/officeDocument/2006/relationships/image" Target="../media/image2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3" Type="http://schemas.openxmlformats.org/officeDocument/2006/relationships/image" Target="../media/image288.gif"/><Relationship Id="rId7" Type="http://schemas.openxmlformats.org/officeDocument/2006/relationships/image" Target="../media/image292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1.png"/><Relationship Id="rId5" Type="http://schemas.openxmlformats.org/officeDocument/2006/relationships/image" Target="../media/image290.png"/><Relationship Id="rId10" Type="http://schemas.openxmlformats.org/officeDocument/2006/relationships/image" Target="../media/image295.png"/><Relationship Id="rId4" Type="http://schemas.openxmlformats.org/officeDocument/2006/relationships/image" Target="../media/image289.png"/><Relationship Id="rId9" Type="http://schemas.openxmlformats.org/officeDocument/2006/relationships/image" Target="../media/image29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7" Type="http://schemas.openxmlformats.org/officeDocument/2006/relationships/image" Target="../media/image299.png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0.png"/><Relationship Id="rId5" Type="http://schemas.openxmlformats.org/officeDocument/2006/relationships/image" Target="../media/image298.png"/><Relationship Id="rId4" Type="http://schemas.openxmlformats.org/officeDocument/2006/relationships/image" Target="../media/image2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6.xml"/><Relationship Id="rId18" Type="http://schemas.openxmlformats.org/officeDocument/2006/relationships/slide" Target="slide39.xml"/><Relationship Id="rId3" Type="http://schemas.openxmlformats.org/officeDocument/2006/relationships/image" Target="../media/image3.png"/><Relationship Id="rId21" Type="http://schemas.openxmlformats.org/officeDocument/2006/relationships/slide" Target="slide24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slide" Target="slide35.xml"/><Relationship Id="rId2" Type="http://schemas.openxmlformats.org/officeDocument/2006/relationships/image" Target="../media/image2.png"/><Relationship Id="rId16" Type="http://schemas.openxmlformats.org/officeDocument/2006/relationships/slide" Target="slide63.xml"/><Relationship Id="rId20" Type="http://schemas.openxmlformats.org/officeDocument/2006/relationships/slide" Target="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slide" Target="slide7.xml"/><Relationship Id="rId5" Type="http://schemas.openxmlformats.org/officeDocument/2006/relationships/image" Target="../media/image5.png"/><Relationship Id="rId15" Type="http://schemas.openxmlformats.org/officeDocument/2006/relationships/slide" Target="slide62.xml"/><Relationship Id="rId23" Type="http://schemas.openxmlformats.org/officeDocument/2006/relationships/slide" Target="slide8.xml"/><Relationship Id="rId10" Type="http://schemas.openxmlformats.org/officeDocument/2006/relationships/image" Target="../media/image10.png"/><Relationship Id="rId19" Type="http://schemas.openxmlformats.org/officeDocument/2006/relationships/slide" Target="slide31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gif"/><Relationship Id="rId22" Type="http://schemas.openxmlformats.org/officeDocument/2006/relationships/slide" Target="slide17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1.png"/><Relationship Id="rId18" Type="http://schemas.openxmlformats.org/officeDocument/2006/relationships/image" Target="../media/image316.png"/><Relationship Id="rId26" Type="http://schemas.openxmlformats.org/officeDocument/2006/relationships/image" Target="../media/image324.png"/><Relationship Id="rId39" Type="http://schemas.openxmlformats.org/officeDocument/2006/relationships/image" Target="../media/image337.png"/><Relationship Id="rId3" Type="http://schemas.openxmlformats.org/officeDocument/2006/relationships/image" Target="../media/image301.png"/><Relationship Id="rId21" Type="http://schemas.openxmlformats.org/officeDocument/2006/relationships/image" Target="../media/image319.png"/><Relationship Id="rId34" Type="http://schemas.openxmlformats.org/officeDocument/2006/relationships/image" Target="../media/image332.png"/><Relationship Id="rId42" Type="http://schemas.openxmlformats.org/officeDocument/2006/relationships/image" Target="../media/image340.png"/><Relationship Id="rId47" Type="http://schemas.openxmlformats.org/officeDocument/2006/relationships/image" Target="../media/image345.png"/><Relationship Id="rId50" Type="http://schemas.openxmlformats.org/officeDocument/2006/relationships/image" Target="../media/image348.png"/><Relationship Id="rId7" Type="http://schemas.openxmlformats.org/officeDocument/2006/relationships/image" Target="../media/image305.png"/><Relationship Id="rId12" Type="http://schemas.openxmlformats.org/officeDocument/2006/relationships/image" Target="../media/image310.png"/><Relationship Id="rId17" Type="http://schemas.openxmlformats.org/officeDocument/2006/relationships/image" Target="../media/image315.png"/><Relationship Id="rId25" Type="http://schemas.openxmlformats.org/officeDocument/2006/relationships/image" Target="../media/image323.png"/><Relationship Id="rId33" Type="http://schemas.openxmlformats.org/officeDocument/2006/relationships/image" Target="../media/image331.png"/><Relationship Id="rId38" Type="http://schemas.openxmlformats.org/officeDocument/2006/relationships/image" Target="../media/image336.png"/><Relationship Id="rId46" Type="http://schemas.openxmlformats.org/officeDocument/2006/relationships/image" Target="../media/image344.png"/><Relationship Id="rId2" Type="http://schemas.openxmlformats.org/officeDocument/2006/relationships/image" Target="../media/image300.png"/><Relationship Id="rId16" Type="http://schemas.openxmlformats.org/officeDocument/2006/relationships/image" Target="../media/image314.png"/><Relationship Id="rId20" Type="http://schemas.openxmlformats.org/officeDocument/2006/relationships/image" Target="../media/image318.png"/><Relationship Id="rId29" Type="http://schemas.openxmlformats.org/officeDocument/2006/relationships/image" Target="../media/image327.png"/><Relationship Id="rId41" Type="http://schemas.openxmlformats.org/officeDocument/2006/relationships/image" Target="../media/image33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4.png"/><Relationship Id="rId11" Type="http://schemas.openxmlformats.org/officeDocument/2006/relationships/image" Target="../media/image309.png"/><Relationship Id="rId24" Type="http://schemas.openxmlformats.org/officeDocument/2006/relationships/image" Target="../media/image322.png"/><Relationship Id="rId32" Type="http://schemas.openxmlformats.org/officeDocument/2006/relationships/image" Target="../media/image330.png"/><Relationship Id="rId37" Type="http://schemas.openxmlformats.org/officeDocument/2006/relationships/image" Target="../media/image335.png"/><Relationship Id="rId40" Type="http://schemas.openxmlformats.org/officeDocument/2006/relationships/image" Target="../media/image338.png"/><Relationship Id="rId45" Type="http://schemas.openxmlformats.org/officeDocument/2006/relationships/image" Target="../media/image343.png"/><Relationship Id="rId5" Type="http://schemas.openxmlformats.org/officeDocument/2006/relationships/image" Target="../media/image303.png"/><Relationship Id="rId15" Type="http://schemas.openxmlformats.org/officeDocument/2006/relationships/image" Target="../media/image313.png"/><Relationship Id="rId23" Type="http://schemas.openxmlformats.org/officeDocument/2006/relationships/image" Target="../media/image321.png"/><Relationship Id="rId28" Type="http://schemas.openxmlformats.org/officeDocument/2006/relationships/image" Target="../media/image326.png"/><Relationship Id="rId36" Type="http://schemas.openxmlformats.org/officeDocument/2006/relationships/image" Target="../media/image334.png"/><Relationship Id="rId49" Type="http://schemas.openxmlformats.org/officeDocument/2006/relationships/image" Target="../media/image347.png"/><Relationship Id="rId10" Type="http://schemas.openxmlformats.org/officeDocument/2006/relationships/image" Target="../media/image308.png"/><Relationship Id="rId19" Type="http://schemas.openxmlformats.org/officeDocument/2006/relationships/image" Target="../media/image317.png"/><Relationship Id="rId31" Type="http://schemas.openxmlformats.org/officeDocument/2006/relationships/image" Target="../media/image329.png"/><Relationship Id="rId44" Type="http://schemas.openxmlformats.org/officeDocument/2006/relationships/image" Target="../media/image342.png"/><Relationship Id="rId4" Type="http://schemas.openxmlformats.org/officeDocument/2006/relationships/image" Target="../media/image302.png"/><Relationship Id="rId9" Type="http://schemas.openxmlformats.org/officeDocument/2006/relationships/image" Target="../media/image307.png"/><Relationship Id="rId14" Type="http://schemas.openxmlformats.org/officeDocument/2006/relationships/image" Target="../media/image312.png"/><Relationship Id="rId22" Type="http://schemas.openxmlformats.org/officeDocument/2006/relationships/image" Target="../media/image320.png"/><Relationship Id="rId27" Type="http://schemas.openxmlformats.org/officeDocument/2006/relationships/image" Target="../media/image325.png"/><Relationship Id="rId30" Type="http://schemas.openxmlformats.org/officeDocument/2006/relationships/image" Target="../media/image328.png"/><Relationship Id="rId35" Type="http://schemas.openxmlformats.org/officeDocument/2006/relationships/image" Target="../media/image333.png"/><Relationship Id="rId43" Type="http://schemas.openxmlformats.org/officeDocument/2006/relationships/image" Target="../media/image341.png"/><Relationship Id="rId48" Type="http://schemas.openxmlformats.org/officeDocument/2006/relationships/image" Target="../media/image346.png"/><Relationship Id="rId8" Type="http://schemas.openxmlformats.org/officeDocument/2006/relationships/image" Target="../media/image30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9.pn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52.png"/><Relationship Id="rId4" Type="http://schemas.openxmlformats.org/officeDocument/2006/relationships/image" Target="../media/image61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13" Type="http://schemas.openxmlformats.org/officeDocument/2006/relationships/image" Target="../media/image362.png"/><Relationship Id="rId18" Type="http://schemas.openxmlformats.org/officeDocument/2006/relationships/image" Target="../media/image367.png"/><Relationship Id="rId3" Type="http://schemas.openxmlformats.org/officeDocument/2006/relationships/image" Target="../media/image197.png"/><Relationship Id="rId7" Type="http://schemas.openxmlformats.org/officeDocument/2006/relationships/image" Target="../media/image356.png"/><Relationship Id="rId12" Type="http://schemas.openxmlformats.org/officeDocument/2006/relationships/image" Target="../media/image361.png"/><Relationship Id="rId17" Type="http://schemas.openxmlformats.org/officeDocument/2006/relationships/image" Target="../media/image366.png"/><Relationship Id="rId2" Type="http://schemas.openxmlformats.org/officeDocument/2006/relationships/image" Target="../media/image353.png"/><Relationship Id="rId16" Type="http://schemas.openxmlformats.org/officeDocument/2006/relationships/image" Target="../media/image36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55.png"/><Relationship Id="rId11" Type="http://schemas.openxmlformats.org/officeDocument/2006/relationships/image" Target="../media/image360.png"/><Relationship Id="rId5" Type="http://schemas.openxmlformats.org/officeDocument/2006/relationships/image" Target="../media/image354.png"/><Relationship Id="rId15" Type="http://schemas.openxmlformats.org/officeDocument/2006/relationships/image" Target="../media/image364.png"/><Relationship Id="rId10" Type="http://schemas.openxmlformats.org/officeDocument/2006/relationships/image" Target="../media/image359.png"/><Relationship Id="rId19" Type="http://schemas.openxmlformats.org/officeDocument/2006/relationships/image" Target="../media/image368.png"/><Relationship Id="rId4" Type="http://schemas.openxmlformats.org/officeDocument/2006/relationships/image" Target="../media/image200.png"/><Relationship Id="rId9" Type="http://schemas.openxmlformats.org/officeDocument/2006/relationships/image" Target="../media/image358.png"/><Relationship Id="rId14" Type="http://schemas.openxmlformats.org/officeDocument/2006/relationships/image" Target="../media/image36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4.png"/><Relationship Id="rId13" Type="http://schemas.openxmlformats.org/officeDocument/2006/relationships/image" Target="../media/image379.png"/><Relationship Id="rId3" Type="http://schemas.openxmlformats.org/officeDocument/2006/relationships/image" Target="../media/image370.png"/><Relationship Id="rId7" Type="http://schemas.openxmlformats.org/officeDocument/2006/relationships/image" Target="../media/image373.png"/><Relationship Id="rId12" Type="http://schemas.openxmlformats.org/officeDocument/2006/relationships/image" Target="../media/image378.png"/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2.png"/><Relationship Id="rId11" Type="http://schemas.openxmlformats.org/officeDocument/2006/relationships/image" Target="../media/image377.png"/><Relationship Id="rId5" Type="http://schemas.openxmlformats.org/officeDocument/2006/relationships/image" Target="../media/image371.png"/><Relationship Id="rId15" Type="http://schemas.openxmlformats.org/officeDocument/2006/relationships/image" Target="../media/image381.png"/><Relationship Id="rId10" Type="http://schemas.openxmlformats.org/officeDocument/2006/relationships/image" Target="../media/image376.png"/><Relationship Id="rId4" Type="http://schemas.openxmlformats.org/officeDocument/2006/relationships/image" Target="../media/image61.gif"/><Relationship Id="rId9" Type="http://schemas.openxmlformats.org/officeDocument/2006/relationships/image" Target="../media/image375.png"/><Relationship Id="rId14" Type="http://schemas.openxmlformats.org/officeDocument/2006/relationships/image" Target="../media/image3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13" Type="http://schemas.openxmlformats.org/officeDocument/2006/relationships/image" Target="../media/image394.png"/><Relationship Id="rId18" Type="http://schemas.openxmlformats.org/officeDocument/2006/relationships/image" Target="../media/image399.png"/><Relationship Id="rId26" Type="http://schemas.openxmlformats.org/officeDocument/2006/relationships/image" Target="../media/image407.png"/><Relationship Id="rId3" Type="http://schemas.openxmlformats.org/officeDocument/2006/relationships/image" Target="../media/image384.png"/><Relationship Id="rId21" Type="http://schemas.openxmlformats.org/officeDocument/2006/relationships/image" Target="../media/image402.png"/><Relationship Id="rId34" Type="http://schemas.openxmlformats.org/officeDocument/2006/relationships/image" Target="../media/image415.png"/><Relationship Id="rId7" Type="http://schemas.openxmlformats.org/officeDocument/2006/relationships/image" Target="../media/image388.png"/><Relationship Id="rId12" Type="http://schemas.openxmlformats.org/officeDocument/2006/relationships/image" Target="../media/image393.png"/><Relationship Id="rId17" Type="http://schemas.openxmlformats.org/officeDocument/2006/relationships/image" Target="../media/image398.png"/><Relationship Id="rId25" Type="http://schemas.openxmlformats.org/officeDocument/2006/relationships/image" Target="../media/image406.png"/><Relationship Id="rId33" Type="http://schemas.openxmlformats.org/officeDocument/2006/relationships/image" Target="../media/image414.png"/><Relationship Id="rId2" Type="http://schemas.openxmlformats.org/officeDocument/2006/relationships/image" Target="../media/image200.png"/><Relationship Id="rId16" Type="http://schemas.openxmlformats.org/officeDocument/2006/relationships/image" Target="../media/image397.png"/><Relationship Id="rId20" Type="http://schemas.openxmlformats.org/officeDocument/2006/relationships/image" Target="../media/image401.png"/><Relationship Id="rId29" Type="http://schemas.openxmlformats.org/officeDocument/2006/relationships/image" Target="../media/image4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7.png"/><Relationship Id="rId11" Type="http://schemas.openxmlformats.org/officeDocument/2006/relationships/image" Target="../media/image392.png"/><Relationship Id="rId24" Type="http://schemas.openxmlformats.org/officeDocument/2006/relationships/image" Target="../media/image405.png"/><Relationship Id="rId32" Type="http://schemas.openxmlformats.org/officeDocument/2006/relationships/image" Target="../media/image413.png"/><Relationship Id="rId5" Type="http://schemas.openxmlformats.org/officeDocument/2006/relationships/image" Target="../media/image386.png"/><Relationship Id="rId15" Type="http://schemas.openxmlformats.org/officeDocument/2006/relationships/image" Target="../media/image396.png"/><Relationship Id="rId23" Type="http://schemas.openxmlformats.org/officeDocument/2006/relationships/image" Target="../media/image404.png"/><Relationship Id="rId28" Type="http://schemas.openxmlformats.org/officeDocument/2006/relationships/image" Target="../media/image409.png"/><Relationship Id="rId36" Type="http://schemas.openxmlformats.org/officeDocument/2006/relationships/image" Target="../media/image417.png"/><Relationship Id="rId10" Type="http://schemas.openxmlformats.org/officeDocument/2006/relationships/image" Target="../media/image391.png"/><Relationship Id="rId19" Type="http://schemas.openxmlformats.org/officeDocument/2006/relationships/image" Target="../media/image400.png"/><Relationship Id="rId31" Type="http://schemas.openxmlformats.org/officeDocument/2006/relationships/image" Target="../media/image412.png"/><Relationship Id="rId4" Type="http://schemas.openxmlformats.org/officeDocument/2006/relationships/image" Target="../media/image385.png"/><Relationship Id="rId9" Type="http://schemas.openxmlformats.org/officeDocument/2006/relationships/image" Target="../media/image390.png"/><Relationship Id="rId14" Type="http://schemas.openxmlformats.org/officeDocument/2006/relationships/image" Target="../media/image395.png"/><Relationship Id="rId22" Type="http://schemas.openxmlformats.org/officeDocument/2006/relationships/image" Target="../media/image403.png"/><Relationship Id="rId27" Type="http://schemas.openxmlformats.org/officeDocument/2006/relationships/image" Target="../media/image408.png"/><Relationship Id="rId30" Type="http://schemas.openxmlformats.org/officeDocument/2006/relationships/image" Target="../media/image411.png"/><Relationship Id="rId35" Type="http://schemas.openxmlformats.org/officeDocument/2006/relationships/image" Target="../media/image4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41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png"/><Relationship Id="rId13" Type="http://schemas.openxmlformats.org/officeDocument/2006/relationships/image" Target="../media/image431.png"/><Relationship Id="rId18" Type="http://schemas.openxmlformats.org/officeDocument/2006/relationships/image" Target="../media/image436.png"/><Relationship Id="rId26" Type="http://schemas.openxmlformats.org/officeDocument/2006/relationships/image" Target="../media/image444.png"/><Relationship Id="rId3" Type="http://schemas.openxmlformats.org/officeDocument/2006/relationships/image" Target="../media/image421.png"/><Relationship Id="rId21" Type="http://schemas.openxmlformats.org/officeDocument/2006/relationships/image" Target="../media/image439.png"/><Relationship Id="rId7" Type="http://schemas.openxmlformats.org/officeDocument/2006/relationships/image" Target="../media/image425.png"/><Relationship Id="rId12" Type="http://schemas.openxmlformats.org/officeDocument/2006/relationships/image" Target="../media/image430.png"/><Relationship Id="rId17" Type="http://schemas.openxmlformats.org/officeDocument/2006/relationships/image" Target="../media/image435.png"/><Relationship Id="rId25" Type="http://schemas.openxmlformats.org/officeDocument/2006/relationships/image" Target="../media/image443.png"/><Relationship Id="rId2" Type="http://schemas.openxmlformats.org/officeDocument/2006/relationships/image" Target="../media/image420.png"/><Relationship Id="rId16" Type="http://schemas.openxmlformats.org/officeDocument/2006/relationships/image" Target="../media/image434.png"/><Relationship Id="rId20" Type="http://schemas.openxmlformats.org/officeDocument/2006/relationships/image" Target="../media/image438.png"/><Relationship Id="rId29" Type="http://schemas.openxmlformats.org/officeDocument/2006/relationships/image" Target="../media/image80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24.png"/><Relationship Id="rId11" Type="http://schemas.openxmlformats.org/officeDocument/2006/relationships/image" Target="../media/image429.png"/><Relationship Id="rId24" Type="http://schemas.openxmlformats.org/officeDocument/2006/relationships/image" Target="../media/image442.png"/><Relationship Id="rId5" Type="http://schemas.openxmlformats.org/officeDocument/2006/relationships/image" Target="../media/image423.png"/><Relationship Id="rId15" Type="http://schemas.openxmlformats.org/officeDocument/2006/relationships/image" Target="../media/image433.png"/><Relationship Id="rId23" Type="http://schemas.openxmlformats.org/officeDocument/2006/relationships/image" Target="../media/image441.png"/><Relationship Id="rId28" Type="http://schemas.openxmlformats.org/officeDocument/2006/relationships/hyperlink" Target="Raw%20material/Videos/Mode%20Of%20Grouped%20Data.wmv" TargetMode="External"/><Relationship Id="rId10" Type="http://schemas.openxmlformats.org/officeDocument/2006/relationships/image" Target="../media/image428.png"/><Relationship Id="rId19" Type="http://schemas.openxmlformats.org/officeDocument/2006/relationships/image" Target="../media/image437.png"/><Relationship Id="rId4" Type="http://schemas.openxmlformats.org/officeDocument/2006/relationships/image" Target="../media/image422.png"/><Relationship Id="rId9" Type="http://schemas.openxmlformats.org/officeDocument/2006/relationships/image" Target="../media/image427.png"/><Relationship Id="rId14" Type="http://schemas.openxmlformats.org/officeDocument/2006/relationships/image" Target="../media/image432.png"/><Relationship Id="rId22" Type="http://schemas.openxmlformats.org/officeDocument/2006/relationships/image" Target="../media/image440.png"/><Relationship Id="rId27" Type="http://schemas.openxmlformats.org/officeDocument/2006/relationships/image" Target="../media/image20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png"/><Relationship Id="rId3" Type="http://schemas.openxmlformats.org/officeDocument/2006/relationships/image" Target="../media/image447.png"/><Relationship Id="rId7" Type="http://schemas.openxmlformats.org/officeDocument/2006/relationships/image" Target="../media/image451.png"/><Relationship Id="rId2" Type="http://schemas.openxmlformats.org/officeDocument/2006/relationships/image" Target="../media/image44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0.png"/><Relationship Id="rId5" Type="http://schemas.openxmlformats.org/officeDocument/2006/relationships/image" Target="../media/image449.png"/><Relationship Id="rId4" Type="http://schemas.openxmlformats.org/officeDocument/2006/relationships/image" Target="../media/image448.png"/><Relationship Id="rId9" Type="http://schemas.openxmlformats.org/officeDocument/2006/relationships/image" Target="../media/image4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5.png"/><Relationship Id="rId2" Type="http://schemas.openxmlformats.org/officeDocument/2006/relationships/image" Target="../media/image45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97.png"/><Relationship Id="rId4" Type="http://schemas.openxmlformats.org/officeDocument/2006/relationships/image" Target="../media/image45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2.png"/><Relationship Id="rId13" Type="http://schemas.openxmlformats.org/officeDocument/2006/relationships/image" Target="../media/image467.png"/><Relationship Id="rId18" Type="http://schemas.openxmlformats.org/officeDocument/2006/relationships/image" Target="../media/image472.png"/><Relationship Id="rId26" Type="http://schemas.openxmlformats.org/officeDocument/2006/relationships/image" Target="../media/image456.png"/><Relationship Id="rId3" Type="http://schemas.openxmlformats.org/officeDocument/2006/relationships/image" Target="../media/image200.png"/><Relationship Id="rId21" Type="http://schemas.openxmlformats.org/officeDocument/2006/relationships/image" Target="../media/image475.png"/><Relationship Id="rId7" Type="http://schemas.openxmlformats.org/officeDocument/2006/relationships/image" Target="../media/image461.png"/><Relationship Id="rId12" Type="http://schemas.openxmlformats.org/officeDocument/2006/relationships/image" Target="../media/image466.png"/><Relationship Id="rId17" Type="http://schemas.openxmlformats.org/officeDocument/2006/relationships/image" Target="../media/image471.png"/><Relationship Id="rId25" Type="http://schemas.openxmlformats.org/officeDocument/2006/relationships/image" Target="../media/image479.png"/><Relationship Id="rId2" Type="http://schemas.openxmlformats.org/officeDocument/2006/relationships/image" Target="../media/image457.png"/><Relationship Id="rId16" Type="http://schemas.openxmlformats.org/officeDocument/2006/relationships/image" Target="../media/image470.png"/><Relationship Id="rId20" Type="http://schemas.openxmlformats.org/officeDocument/2006/relationships/image" Target="../media/image474.png"/><Relationship Id="rId29" Type="http://schemas.openxmlformats.org/officeDocument/2006/relationships/image" Target="../media/image48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60.png"/><Relationship Id="rId11" Type="http://schemas.openxmlformats.org/officeDocument/2006/relationships/image" Target="../media/image465.png"/><Relationship Id="rId24" Type="http://schemas.openxmlformats.org/officeDocument/2006/relationships/image" Target="../media/image478.png"/><Relationship Id="rId5" Type="http://schemas.openxmlformats.org/officeDocument/2006/relationships/image" Target="../media/image459.png"/><Relationship Id="rId15" Type="http://schemas.openxmlformats.org/officeDocument/2006/relationships/image" Target="../media/image469.png"/><Relationship Id="rId23" Type="http://schemas.openxmlformats.org/officeDocument/2006/relationships/image" Target="../media/image477.png"/><Relationship Id="rId28" Type="http://schemas.openxmlformats.org/officeDocument/2006/relationships/image" Target="../media/image481.png"/><Relationship Id="rId10" Type="http://schemas.openxmlformats.org/officeDocument/2006/relationships/image" Target="../media/image464.png"/><Relationship Id="rId19" Type="http://schemas.openxmlformats.org/officeDocument/2006/relationships/image" Target="../media/image473.png"/><Relationship Id="rId4" Type="http://schemas.openxmlformats.org/officeDocument/2006/relationships/image" Target="../media/image458.png"/><Relationship Id="rId9" Type="http://schemas.openxmlformats.org/officeDocument/2006/relationships/image" Target="../media/image463.png"/><Relationship Id="rId14" Type="http://schemas.openxmlformats.org/officeDocument/2006/relationships/image" Target="../media/image468.png"/><Relationship Id="rId22" Type="http://schemas.openxmlformats.org/officeDocument/2006/relationships/image" Target="../media/image476.png"/><Relationship Id="rId27" Type="http://schemas.openxmlformats.org/officeDocument/2006/relationships/image" Target="../media/image48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9.png"/><Relationship Id="rId13" Type="http://schemas.openxmlformats.org/officeDocument/2006/relationships/image" Target="../media/image494.png"/><Relationship Id="rId18" Type="http://schemas.openxmlformats.org/officeDocument/2006/relationships/image" Target="../media/image499.png"/><Relationship Id="rId3" Type="http://schemas.openxmlformats.org/officeDocument/2006/relationships/image" Target="../media/image484.png"/><Relationship Id="rId21" Type="http://schemas.openxmlformats.org/officeDocument/2006/relationships/image" Target="../media/image456.png"/><Relationship Id="rId7" Type="http://schemas.openxmlformats.org/officeDocument/2006/relationships/image" Target="../media/image488.png"/><Relationship Id="rId12" Type="http://schemas.openxmlformats.org/officeDocument/2006/relationships/image" Target="../media/image493.png"/><Relationship Id="rId17" Type="http://schemas.openxmlformats.org/officeDocument/2006/relationships/image" Target="../media/image498.png"/><Relationship Id="rId2" Type="http://schemas.openxmlformats.org/officeDocument/2006/relationships/image" Target="../media/image483.png"/><Relationship Id="rId16" Type="http://schemas.openxmlformats.org/officeDocument/2006/relationships/image" Target="../media/image497.png"/><Relationship Id="rId20" Type="http://schemas.openxmlformats.org/officeDocument/2006/relationships/image" Target="../media/image50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87.png"/><Relationship Id="rId11" Type="http://schemas.openxmlformats.org/officeDocument/2006/relationships/image" Target="../media/image492.png"/><Relationship Id="rId5" Type="http://schemas.openxmlformats.org/officeDocument/2006/relationships/image" Target="../media/image486.png"/><Relationship Id="rId15" Type="http://schemas.openxmlformats.org/officeDocument/2006/relationships/image" Target="../media/image496.png"/><Relationship Id="rId10" Type="http://schemas.openxmlformats.org/officeDocument/2006/relationships/image" Target="../media/image491.png"/><Relationship Id="rId19" Type="http://schemas.openxmlformats.org/officeDocument/2006/relationships/image" Target="../media/image500.png"/><Relationship Id="rId4" Type="http://schemas.openxmlformats.org/officeDocument/2006/relationships/image" Target="../media/image485.png"/><Relationship Id="rId9" Type="http://schemas.openxmlformats.org/officeDocument/2006/relationships/image" Target="../media/image490.png"/><Relationship Id="rId14" Type="http://schemas.openxmlformats.org/officeDocument/2006/relationships/image" Target="../media/image49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4.png"/><Relationship Id="rId13" Type="http://schemas.openxmlformats.org/officeDocument/2006/relationships/image" Target="../media/image469.png"/><Relationship Id="rId18" Type="http://schemas.openxmlformats.org/officeDocument/2006/relationships/image" Target="../media/image474.png"/><Relationship Id="rId26" Type="http://schemas.openxmlformats.org/officeDocument/2006/relationships/image" Target="../media/image505.png"/><Relationship Id="rId3" Type="http://schemas.openxmlformats.org/officeDocument/2006/relationships/image" Target="../media/image459.png"/><Relationship Id="rId21" Type="http://schemas.openxmlformats.org/officeDocument/2006/relationships/image" Target="../media/image477.png"/><Relationship Id="rId34" Type="http://schemas.openxmlformats.org/officeDocument/2006/relationships/image" Target="../media/image513.png"/><Relationship Id="rId7" Type="http://schemas.openxmlformats.org/officeDocument/2006/relationships/image" Target="../media/image463.png"/><Relationship Id="rId12" Type="http://schemas.openxmlformats.org/officeDocument/2006/relationships/image" Target="../media/image468.png"/><Relationship Id="rId17" Type="http://schemas.openxmlformats.org/officeDocument/2006/relationships/image" Target="../media/image473.png"/><Relationship Id="rId25" Type="http://schemas.openxmlformats.org/officeDocument/2006/relationships/image" Target="../media/image504.png"/><Relationship Id="rId33" Type="http://schemas.openxmlformats.org/officeDocument/2006/relationships/image" Target="../media/image512.png"/><Relationship Id="rId38" Type="http://schemas.openxmlformats.org/officeDocument/2006/relationships/image" Target="../media/image517.png"/><Relationship Id="rId2" Type="http://schemas.openxmlformats.org/officeDocument/2006/relationships/image" Target="../media/image502.png"/><Relationship Id="rId16" Type="http://schemas.openxmlformats.org/officeDocument/2006/relationships/image" Target="../media/image472.png"/><Relationship Id="rId20" Type="http://schemas.openxmlformats.org/officeDocument/2006/relationships/image" Target="../media/image476.png"/><Relationship Id="rId29" Type="http://schemas.openxmlformats.org/officeDocument/2006/relationships/image" Target="../media/image50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2.png"/><Relationship Id="rId11" Type="http://schemas.openxmlformats.org/officeDocument/2006/relationships/image" Target="../media/image467.png"/><Relationship Id="rId24" Type="http://schemas.openxmlformats.org/officeDocument/2006/relationships/image" Target="../media/image503.png"/><Relationship Id="rId32" Type="http://schemas.openxmlformats.org/officeDocument/2006/relationships/image" Target="../media/image511.png"/><Relationship Id="rId37" Type="http://schemas.openxmlformats.org/officeDocument/2006/relationships/image" Target="../media/image516.png"/><Relationship Id="rId5" Type="http://schemas.openxmlformats.org/officeDocument/2006/relationships/image" Target="../media/image461.png"/><Relationship Id="rId15" Type="http://schemas.openxmlformats.org/officeDocument/2006/relationships/image" Target="../media/image471.png"/><Relationship Id="rId23" Type="http://schemas.openxmlformats.org/officeDocument/2006/relationships/image" Target="../media/image479.png"/><Relationship Id="rId28" Type="http://schemas.openxmlformats.org/officeDocument/2006/relationships/image" Target="../media/image507.png"/><Relationship Id="rId36" Type="http://schemas.openxmlformats.org/officeDocument/2006/relationships/image" Target="../media/image515.png"/><Relationship Id="rId10" Type="http://schemas.openxmlformats.org/officeDocument/2006/relationships/image" Target="../media/image466.png"/><Relationship Id="rId19" Type="http://schemas.openxmlformats.org/officeDocument/2006/relationships/image" Target="../media/image475.png"/><Relationship Id="rId31" Type="http://schemas.openxmlformats.org/officeDocument/2006/relationships/image" Target="../media/image510.png"/><Relationship Id="rId4" Type="http://schemas.openxmlformats.org/officeDocument/2006/relationships/image" Target="../media/image460.png"/><Relationship Id="rId9" Type="http://schemas.openxmlformats.org/officeDocument/2006/relationships/image" Target="../media/image465.png"/><Relationship Id="rId14" Type="http://schemas.openxmlformats.org/officeDocument/2006/relationships/image" Target="../media/image470.png"/><Relationship Id="rId22" Type="http://schemas.openxmlformats.org/officeDocument/2006/relationships/image" Target="../media/image478.png"/><Relationship Id="rId27" Type="http://schemas.openxmlformats.org/officeDocument/2006/relationships/image" Target="../media/image506.png"/><Relationship Id="rId30" Type="http://schemas.openxmlformats.org/officeDocument/2006/relationships/image" Target="../media/image509.png"/><Relationship Id="rId35" Type="http://schemas.openxmlformats.org/officeDocument/2006/relationships/image" Target="../media/image51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3.png"/><Relationship Id="rId13" Type="http://schemas.openxmlformats.org/officeDocument/2006/relationships/image" Target="../media/image528.png"/><Relationship Id="rId3" Type="http://schemas.openxmlformats.org/officeDocument/2006/relationships/image" Target="../media/image519.png"/><Relationship Id="rId7" Type="http://schemas.openxmlformats.org/officeDocument/2006/relationships/image" Target="../media/image522.png"/><Relationship Id="rId12" Type="http://schemas.openxmlformats.org/officeDocument/2006/relationships/image" Target="../media/image527.gif"/><Relationship Id="rId2" Type="http://schemas.openxmlformats.org/officeDocument/2006/relationships/image" Target="../media/image5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21.gif"/><Relationship Id="rId11" Type="http://schemas.openxmlformats.org/officeDocument/2006/relationships/image" Target="../media/image526.png"/><Relationship Id="rId5" Type="http://schemas.openxmlformats.org/officeDocument/2006/relationships/image" Target="../media/image61.gif"/><Relationship Id="rId10" Type="http://schemas.openxmlformats.org/officeDocument/2006/relationships/image" Target="../media/image525.png"/><Relationship Id="rId4" Type="http://schemas.openxmlformats.org/officeDocument/2006/relationships/image" Target="../media/image520.png"/><Relationship Id="rId9" Type="http://schemas.openxmlformats.org/officeDocument/2006/relationships/image" Target="../media/image52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5.png"/><Relationship Id="rId13" Type="http://schemas.openxmlformats.org/officeDocument/2006/relationships/image" Target="../media/image540.png"/><Relationship Id="rId18" Type="http://schemas.openxmlformats.org/officeDocument/2006/relationships/image" Target="../media/image545.png"/><Relationship Id="rId26" Type="http://schemas.openxmlformats.org/officeDocument/2006/relationships/image" Target="../media/image553.png"/><Relationship Id="rId3" Type="http://schemas.openxmlformats.org/officeDocument/2006/relationships/image" Target="../media/image530.png"/><Relationship Id="rId21" Type="http://schemas.openxmlformats.org/officeDocument/2006/relationships/image" Target="../media/image548.png"/><Relationship Id="rId34" Type="http://schemas.openxmlformats.org/officeDocument/2006/relationships/image" Target="../media/image561.png"/><Relationship Id="rId7" Type="http://schemas.openxmlformats.org/officeDocument/2006/relationships/image" Target="../media/image534.png"/><Relationship Id="rId12" Type="http://schemas.openxmlformats.org/officeDocument/2006/relationships/image" Target="../media/image539.png"/><Relationship Id="rId17" Type="http://schemas.openxmlformats.org/officeDocument/2006/relationships/image" Target="../media/image544.png"/><Relationship Id="rId25" Type="http://schemas.openxmlformats.org/officeDocument/2006/relationships/image" Target="../media/image552.png"/><Relationship Id="rId33" Type="http://schemas.openxmlformats.org/officeDocument/2006/relationships/image" Target="../media/image560.png"/><Relationship Id="rId2" Type="http://schemas.openxmlformats.org/officeDocument/2006/relationships/image" Target="../media/image529.png"/><Relationship Id="rId16" Type="http://schemas.openxmlformats.org/officeDocument/2006/relationships/image" Target="../media/image543.png"/><Relationship Id="rId20" Type="http://schemas.openxmlformats.org/officeDocument/2006/relationships/image" Target="../media/image547.png"/><Relationship Id="rId29" Type="http://schemas.openxmlformats.org/officeDocument/2006/relationships/image" Target="../media/image55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33.png"/><Relationship Id="rId11" Type="http://schemas.openxmlformats.org/officeDocument/2006/relationships/image" Target="../media/image538.png"/><Relationship Id="rId24" Type="http://schemas.openxmlformats.org/officeDocument/2006/relationships/image" Target="../media/image551.png"/><Relationship Id="rId32" Type="http://schemas.openxmlformats.org/officeDocument/2006/relationships/image" Target="../media/image559.png"/><Relationship Id="rId5" Type="http://schemas.openxmlformats.org/officeDocument/2006/relationships/image" Target="../media/image532.png"/><Relationship Id="rId15" Type="http://schemas.openxmlformats.org/officeDocument/2006/relationships/image" Target="../media/image542.png"/><Relationship Id="rId23" Type="http://schemas.openxmlformats.org/officeDocument/2006/relationships/image" Target="../media/image550.png"/><Relationship Id="rId28" Type="http://schemas.openxmlformats.org/officeDocument/2006/relationships/image" Target="../media/image555.png"/><Relationship Id="rId36" Type="http://schemas.openxmlformats.org/officeDocument/2006/relationships/image" Target="../media/image563.png"/><Relationship Id="rId10" Type="http://schemas.openxmlformats.org/officeDocument/2006/relationships/image" Target="../media/image537.png"/><Relationship Id="rId19" Type="http://schemas.openxmlformats.org/officeDocument/2006/relationships/image" Target="../media/image546.png"/><Relationship Id="rId31" Type="http://schemas.openxmlformats.org/officeDocument/2006/relationships/image" Target="../media/image558.png"/><Relationship Id="rId4" Type="http://schemas.openxmlformats.org/officeDocument/2006/relationships/image" Target="../media/image531.png"/><Relationship Id="rId9" Type="http://schemas.openxmlformats.org/officeDocument/2006/relationships/image" Target="../media/image536.png"/><Relationship Id="rId14" Type="http://schemas.openxmlformats.org/officeDocument/2006/relationships/image" Target="../media/image541.png"/><Relationship Id="rId22" Type="http://schemas.openxmlformats.org/officeDocument/2006/relationships/image" Target="../media/image549.png"/><Relationship Id="rId27" Type="http://schemas.openxmlformats.org/officeDocument/2006/relationships/image" Target="../media/image554.png"/><Relationship Id="rId30" Type="http://schemas.openxmlformats.org/officeDocument/2006/relationships/image" Target="../media/image557.png"/><Relationship Id="rId35" Type="http://schemas.openxmlformats.org/officeDocument/2006/relationships/image" Target="../media/image56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575.png"/><Relationship Id="rId18" Type="http://schemas.openxmlformats.org/officeDocument/2006/relationships/image" Target="../media/image580.png"/><Relationship Id="rId26" Type="http://schemas.openxmlformats.org/officeDocument/2006/relationships/image" Target="../media/image588.png"/><Relationship Id="rId3" Type="http://schemas.openxmlformats.org/officeDocument/2006/relationships/image" Target="../media/image565.png"/><Relationship Id="rId21" Type="http://schemas.openxmlformats.org/officeDocument/2006/relationships/image" Target="../media/image583.png"/><Relationship Id="rId7" Type="http://schemas.openxmlformats.org/officeDocument/2006/relationships/image" Target="../media/image569.png"/><Relationship Id="rId12" Type="http://schemas.openxmlformats.org/officeDocument/2006/relationships/image" Target="../media/image574.png"/><Relationship Id="rId17" Type="http://schemas.openxmlformats.org/officeDocument/2006/relationships/image" Target="../media/image579.png"/><Relationship Id="rId25" Type="http://schemas.openxmlformats.org/officeDocument/2006/relationships/image" Target="../media/image587.png"/><Relationship Id="rId2" Type="http://schemas.openxmlformats.org/officeDocument/2006/relationships/image" Target="../media/image564.png"/><Relationship Id="rId16" Type="http://schemas.openxmlformats.org/officeDocument/2006/relationships/image" Target="../media/image578.png"/><Relationship Id="rId20" Type="http://schemas.openxmlformats.org/officeDocument/2006/relationships/image" Target="../media/image58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68.png"/><Relationship Id="rId11" Type="http://schemas.openxmlformats.org/officeDocument/2006/relationships/image" Target="../media/image573.png"/><Relationship Id="rId24" Type="http://schemas.openxmlformats.org/officeDocument/2006/relationships/image" Target="../media/image586.png"/><Relationship Id="rId5" Type="http://schemas.openxmlformats.org/officeDocument/2006/relationships/image" Target="../media/image567.png"/><Relationship Id="rId15" Type="http://schemas.openxmlformats.org/officeDocument/2006/relationships/image" Target="../media/image577.png"/><Relationship Id="rId23" Type="http://schemas.openxmlformats.org/officeDocument/2006/relationships/image" Target="../media/image585.png"/><Relationship Id="rId10" Type="http://schemas.openxmlformats.org/officeDocument/2006/relationships/image" Target="../media/image572.png"/><Relationship Id="rId19" Type="http://schemas.openxmlformats.org/officeDocument/2006/relationships/image" Target="../media/image581.png"/><Relationship Id="rId4" Type="http://schemas.openxmlformats.org/officeDocument/2006/relationships/image" Target="../media/image566.png"/><Relationship Id="rId9" Type="http://schemas.openxmlformats.org/officeDocument/2006/relationships/image" Target="../media/image571.png"/><Relationship Id="rId14" Type="http://schemas.openxmlformats.org/officeDocument/2006/relationships/image" Target="../media/image576.png"/><Relationship Id="rId22" Type="http://schemas.openxmlformats.org/officeDocument/2006/relationships/image" Target="../media/image584.png"/><Relationship Id="rId27" Type="http://schemas.openxmlformats.org/officeDocument/2006/relationships/image" Target="../media/image58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6.png"/><Relationship Id="rId13" Type="http://schemas.openxmlformats.org/officeDocument/2006/relationships/image" Target="../media/image601.png"/><Relationship Id="rId18" Type="http://schemas.openxmlformats.org/officeDocument/2006/relationships/image" Target="../media/image606.png"/><Relationship Id="rId26" Type="http://schemas.openxmlformats.org/officeDocument/2006/relationships/image" Target="../media/image614.png"/><Relationship Id="rId3" Type="http://schemas.openxmlformats.org/officeDocument/2006/relationships/image" Target="../media/image591.png"/><Relationship Id="rId21" Type="http://schemas.openxmlformats.org/officeDocument/2006/relationships/image" Target="../media/image609.png"/><Relationship Id="rId7" Type="http://schemas.openxmlformats.org/officeDocument/2006/relationships/image" Target="../media/image595.png"/><Relationship Id="rId12" Type="http://schemas.openxmlformats.org/officeDocument/2006/relationships/image" Target="../media/image600.png"/><Relationship Id="rId17" Type="http://schemas.openxmlformats.org/officeDocument/2006/relationships/image" Target="../media/image605.png"/><Relationship Id="rId25" Type="http://schemas.openxmlformats.org/officeDocument/2006/relationships/image" Target="../media/image613.png"/><Relationship Id="rId2" Type="http://schemas.openxmlformats.org/officeDocument/2006/relationships/image" Target="../media/image590.png"/><Relationship Id="rId16" Type="http://schemas.openxmlformats.org/officeDocument/2006/relationships/image" Target="../media/image604.png"/><Relationship Id="rId20" Type="http://schemas.openxmlformats.org/officeDocument/2006/relationships/image" Target="../media/image608.png"/><Relationship Id="rId29" Type="http://schemas.openxmlformats.org/officeDocument/2006/relationships/image" Target="../media/image617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94.png"/><Relationship Id="rId11" Type="http://schemas.openxmlformats.org/officeDocument/2006/relationships/image" Target="../media/image599.png"/><Relationship Id="rId24" Type="http://schemas.openxmlformats.org/officeDocument/2006/relationships/image" Target="../media/image612.png"/><Relationship Id="rId5" Type="http://schemas.openxmlformats.org/officeDocument/2006/relationships/image" Target="../media/image593.png"/><Relationship Id="rId15" Type="http://schemas.openxmlformats.org/officeDocument/2006/relationships/image" Target="../media/image603.png"/><Relationship Id="rId23" Type="http://schemas.openxmlformats.org/officeDocument/2006/relationships/image" Target="../media/image611.png"/><Relationship Id="rId28" Type="http://schemas.openxmlformats.org/officeDocument/2006/relationships/image" Target="../media/image616.png"/><Relationship Id="rId10" Type="http://schemas.openxmlformats.org/officeDocument/2006/relationships/image" Target="../media/image598.png"/><Relationship Id="rId19" Type="http://schemas.openxmlformats.org/officeDocument/2006/relationships/image" Target="../media/image607.png"/><Relationship Id="rId31" Type="http://schemas.openxmlformats.org/officeDocument/2006/relationships/image" Target="../media/image619.png"/><Relationship Id="rId4" Type="http://schemas.openxmlformats.org/officeDocument/2006/relationships/image" Target="../media/image592.png"/><Relationship Id="rId9" Type="http://schemas.openxmlformats.org/officeDocument/2006/relationships/image" Target="../media/image597.png"/><Relationship Id="rId14" Type="http://schemas.openxmlformats.org/officeDocument/2006/relationships/image" Target="../media/image602.png"/><Relationship Id="rId22" Type="http://schemas.openxmlformats.org/officeDocument/2006/relationships/image" Target="../media/image610.png"/><Relationship Id="rId27" Type="http://schemas.openxmlformats.org/officeDocument/2006/relationships/image" Target="../media/image615.png"/><Relationship Id="rId30" Type="http://schemas.openxmlformats.org/officeDocument/2006/relationships/image" Target="../media/image61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6.png"/><Relationship Id="rId3" Type="http://schemas.openxmlformats.org/officeDocument/2006/relationships/image" Target="../media/image621.png"/><Relationship Id="rId7" Type="http://schemas.openxmlformats.org/officeDocument/2006/relationships/image" Target="../media/image625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24.png"/><Relationship Id="rId5" Type="http://schemas.openxmlformats.org/officeDocument/2006/relationships/image" Target="../media/image623.png"/><Relationship Id="rId4" Type="http://schemas.openxmlformats.org/officeDocument/2006/relationships/image" Target="../media/image622.png"/><Relationship Id="rId9" Type="http://schemas.openxmlformats.org/officeDocument/2006/relationships/image" Target="../media/image6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7.png"/><Relationship Id="rId13" Type="http://schemas.openxmlformats.org/officeDocument/2006/relationships/image" Target="../media/image602.png"/><Relationship Id="rId18" Type="http://schemas.openxmlformats.org/officeDocument/2006/relationships/image" Target="../media/image607.png"/><Relationship Id="rId26" Type="http://schemas.openxmlformats.org/officeDocument/2006/relationships/image" Target="../media/image615.png"/><Relationship Id="rId3" Type="http://schemas.openxmlformats.org/officeDocument/2006/relationships/image" Target="../media/image592.png"/><Relationship Id="rId21" Type="http://schemas.openxmlformats.org/officeDocument/2006/relationships/image" Target="../media/image610.png"/><Relationship Id="rId7" Type="http://schemas.openxmlformats.org/officeDocument/2006/relationships/image" Target="../media/image596.png"/><Relationship Id="rId12" Type="http://schemas.openxmlformats.org/officeDocument/2006/relationships/image" Target="../media/image601.png"/><Relationship Id="rId17" Type="http://schemas.openxmlformats.org/officeDocument/2006/relationships/image" Target="../media/image606.png"/><Relationship Id="rId25" Type="http://schemas.openxmlformats.org/officeDocument/2006/relationships/image" Target="../media/image614.png"/><Relationship Id="rId33" Type="http://schemas.openxmlformats.org/officeDocument/2006/relationships/image" Target="../media/image630.png"/><Relationship Id="rId2" Type="http://schemas.openxmlformats.org/officeDocument/2006/relationships/image" Target="../media/image591.png"/><Relationship Id="rId16" Type="http://schemas.openxmlformats.org/officeDocument/2006/relationships/image" Target="../media/image605.png"/><Relationship Id="rId20" Type="http://schemas.openxmlformats.org/officeDocument/2006/relationships/image" Target="../media/image609.png"/><Relationship Id="rId29" Type="http://schemas.openxmlformats.org/officeDocument/2006/relationships/image" Target="../media/image618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95.png"/><Relationship Id="rId11" Type="http://schemas.openxmlformats.org/officeDocument/2006/relationships/image" Target="../media/image600.png"/><Relationship Id="rId24" Type="http://schemas.openxmlformats.org/officeDocument/2006/relationships/image" Target="../media/image613.png"/><Relationship Id="rId32" Type="http://schemas.openxmlformats.org/officeDocument/2006/relationships/image" Target="../media/image629.png"/><Relationship Id="rId5" Type="http://schemas.openxmlformats.org/officeDocument/2006/relationships/image" Target="../media/image594.png"/><Relationship Id="rId15" Type="http://schemas.openxmlformats.org/officeDocument/2006/relationships/image" Target="../media/image604.png"/><Relationship Id="rId23" Type="http://schemas.openxmlformats.org/officeDocument/2006/relationships/image" Target="../media/image612.png"/><Relationship Id="rId28" Type="http://schemas.openxmlformats.org/officeDocument/2006/relationships/image" Target="../media/image617.png"/><Relationship Id="rId10" Type="http://schemas.openxmlformats.org/officeDocument/2006/relationships/image" Target="../media/image599.png"/><Relationship Id="rId19" Type="http://schemas.openxmlformats.org/officeDocument/2006/relationships/image" Target="../media/image608.png"/><Relationship Id="rId31" Type="http://schemas.openxmlformats.org/officeDocument/2006/relationships/image" Target="../media/image628.png"/><Relationship Id="rId4" Type="http://schemas.openxmlformats.org/officeDocument/2006/relationships/image" Target="../media/image593.png"/><Relationship Id="rId9" Type="http://schemas.openxmlformats.org/officeDocument/2006/relationships/image" Target="../media/image598.png"/><Relationship Id="rId14" Type="http://schemas.openxmlformats.org/officeDocument/2006/relationships/image" Target="../media/image603.png"/><Relationship Id="rId22" Type="http://schemas.openxmlformats.org/officeDocument/2006/relationships/image" Target="../media/image611.png"/><Relationship Id="rId27" Type="http://schemas.openxmlformats.org/officeDocument/2006/relationships/image" Target="../media/image616.png"/><Relationship Id="rId30" Type="http://schemas.openxmlformats.org/officeDocument/2006/relationships/image" Target="../media/image61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7.png"/><Relationship Id="rId3" Type="http://schemas.openxmlformats.org/officeDocument/2006/relationships/image" Target="../media/image632.png"/><Relationship Id="rId7" Type="http://schemas.openxmlformats.org/officeDocument/2006/relationships/image" Target="../media/image636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35.png"/><Relationship Id="rId5" Type="http://schemas.openxmlformats.org/officeDocument/2006/relationships/image" Target="../media/image634.png"/><Relationship Id="rId4" Type="http://schemas.openxmlformats.org/officeDocument/2006/relationships/image" Target="../media/image633.png"/><Relationship Id="rId9" Type="http://schemas.openxmlformats.org/officeDocument/2006/relationships/image" Target="../media/image63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2.png"/><Relationship Id="rId13" Type="http://schemas.openxmlformats.org/officeDocument/2006/relationships/image" Target="../media/image597.png"/><Relationship Id="rId18" Type="http://schemas.openxmlformats.org/officeDocument/2006/relationships/image" Target="../media/image602.png"/><Relationship Id="rId26" Type="http://schemas.openxmlformats.org/officeDocument/2006/relationships/image" Target="../media/image610.png"/><Relationship Id="rId39" Type="http://schemas.openxmlformats.org/officeDocument/2006/relationships/image" Target="../media/image646.png"/><Relationship Id="rId3" Type="http://schemas.openxmlformats.org/officeDocument/2006/relationships/image" Target="../media/image639.png"/><Relationship Id="rId21" Type="http://schemas.openxmlformats.org/officeDocument/2006/relationships/image" Target="../media/image605.png"/><Relationship Id="rId34" Type="http://schemas.openxmlformats.org/officeDocument/2006/relationships/image" Target="../media/image618.png"/><Relationship Id="rId7" Type="http://schemas.openxmlformats.org/officeDocument/2006/relationships/image" Target="../media/image591.png"/><Relationship Id="rId12" Type="http://schemas.openxmlformats.org/officeDocument/2006/relationships/image" Target="../media/image596.png"/><Relationship Id="rId17" Type="http://schemas.openxmlformats.org/officeDocument/2006/relationships/image" Target="../media/image601.png"/><Relationship Id="rId25" Type="http://schemas.openxmlformats.org/officeDocument/2006/relationships/image" Target="../media/image609.png"/><Relationship Id="rId33" Type="http://schemas.openxmlformats.org/officeDocument/2006/relationships/image" Target="../media/image617.png"/><Relationship Id="rId38" Type="http://schemas.openxmlformats.org/officeDocument/2006/relationships/image" Target="../media/image645.png"/><Relationship Id="rId2" Type="http://schemas.openxmlformats.org/officeDocument/2006/relationships/image" Target="../media/image633.png"/><Relationship Id="rId16" Type="http://schemas.openxmlformats.org/officeDocument/2006/relationships/image" Target="../media/image600.png"/><Relationship Id="rId20" Type="http://schemas.openxmlformats.org/officeDocument/2006/relationships/image" Target="../media/image604.png"/><Relationship Id="rId29" Type="http://schemas.openxmlformats.org/officeDocument/2006/relationships/image" Target="../media/image613.png"/><Relationship Id="rId41" Type="http://schemas.openxmlformats.org/officeDocument/2006/relationships/image" Target="../media/image80.gif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42.png"/><Relationship Id="rId11" Type="http://schemas.openxmlformats.org/officeDocument/2006/relationships/image" Target="../media/image595.png"/><Relationship Id="rId24" Type="http://schemas.openxmlformats.org/officeDocument/2006/relationships/image" Target="../media/image608.png"/><Relationship Id="rId32" Type="http://schemas.openxmlformats.org/officeDocument/2006/relationships/image" Target="../media/image616.png"/><Relationship Id="rId37" Type="http://schemas.openxmlformats.org/officeDocument/2006/relationships/image" Target="../media/image644.png"/><Relationship Id="rId40" Type="http://schemas.openxmlformats.org/officeDocument/2006/relationships/hyperlink" Target="Raw%20material/Videos/Median%20Of%20Grouped%20Data.wmv" TargetMode="External"/><Relationship Id="rId5" Type="http://schemas.openxmlformats.org/officeDocument/2006/relationships/image" Target="../media/image641.png"/><Relationship Id="rId15" Type="http://schemas.openxmlformats.org/officeDocument/2006/relationships/image" Target="../media/image599.png"/><Relationship Id="rId23" Type="http://schemas.openxmlformats.org/officeDocument/2006/relationships/image" Target="../media/image607.png"/><Relationship Id="rId28" Type="http://schemas.openxmlformats.org/officeDocument/2006/relationships/image" Target="../media/image612.png"/><Relationship Id="rId36" Type="http://schemas.openxmlformats.org/officeDocument/2006/relationships/image" Target="../media/image643.png"/><Relationship Id="rId10" Type="http://schemas.openxmlformats.org/officeDocument/2006/relationships/image" Target="../media/image594.png"/><Relationship Id="rId19" Type="http://schemas.openxmlformats.org/officeDocument/2006/relationships/image" Target="../media/image603.png"/><Relationship Id="rId31" Type="http://schemas.openxmlformats.org/officeDocument/2006/relationships/image" Target="../media/image615.png"/><Relationship Id="rId4" Type="http://schemas.openxmlformats.org/officeDocument/2006/relationships/image" Target="../media/image640.png"/><Relationship Id="rId9" Type="http://schemas.openxmlformats.org/officeDocument/2006/relationships/image" Target="../media/image593.png"/><Relationship Id="rId14" Type="http://schemas.openxmlformats.org/officeDocument/2006/relationships/image" Target="../media/image598.png"/><Relationship Id="rId22" Type="http://schemas.openxmlformats.org/officeDocument/2006/relationships/image" Target="../media/image606.png"/><Relationship Id="rId27" Type="http://schemas.openxmlformats.org/officeDocument/2006/relationships/image" Target="../media/image611.png"/><Relationship Id="rId30" Type="http://schemas.openxmlformats.org/officeDocument/2006/relationships/image" Target="../media/image614.png"/><Relationship Id="rId35" Type="http://schemas.openxmlformats.org/officeDocument/2006/relationships/image" Target="../media/image6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647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49.png"/><Relationship Id="rId4" Type="http://schemas.openxmlformats.org/officeDocument/2006/relationships/image" Target="../media/image64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5.png"/><Relationship Id="rId13" Type="http://schemas.openxmlformats.org/officeDocument/2006/relationships/image" Target="../media/image660.png"/><Relationship Id="rId18" Type="http://schemas.openxmlformats.org/officeDocument/2006/relationships/image" Target="../media/image665.png"/><Relationship Id="rId26" Type="http://schemas.openxmlformats.org/officeDocument/2006/relationships/image" Target="../media/image673.png"/><Relationship Id="rId3" Type="http://schemas.openxmlformats.org/officeDocument/2006/relationships/image" Target="../media/image650.png"/><Relationship Id="rId21" Type="http://schemas.openxmlformats.org/officeDocument/2006/relationships/image" Target="../media/image668.png"/><Relationship Id="rId34" Type="http://schemas.openxmlformats.org/officeDocument/2006/relationships/image" Target="../media/image681.png"/><Relationship Id="rId7" Type="http://schemas.openxmlformats.org/officeDocument/2006/relationships/image" Target="../media/image654.png"/><Relationship Id="rId12" Type="http://schemas.openxmlformats.org/officeDocument/2006/relationships/image" Target="../media/image659.png"/><Relationship Id="rId17" Type="http://schemas.openxmlformats.org/officeDocument/2006/relationships/image" Target="../media/image664.png"/><Relationship Id="rId25" Type="http://schemas.openxmlformats.org/officeDocument/2006/relationships/image" Target="../media/image672.png"/><Relationship Id="rId33" Type="http://schemas.openxmlformats.org/officeDocument/2006/relationships/image" Target="../media/image680.png"/><Relationship Id="rId38" Type="http://schemas.openxmlformats.org/officeDocument/2006/relationships/image" Target="../media/image685.png"/><Relationship Id="rId2" Type="http://schemas.openxmlformats.org/officeDocument/2006/relationships/image" Target="../media/image200.png"/><Relationship Id="rId16" Type="http://schemas.openxmlformats.org/officeDocument/2006/relationships/image" Target="../media/image663.png"/><Relationship Id="rId20" Type="http://schemas.openxmlformats.org/officeDocument/2006/relationships/image" Target="../media/image667.png"/><Relationship Id="rId29" Type="http://schemas.openxmlformats.org/officeDocument/2006/relationships/image" Target="../media/image67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53.png"/><Relationship Id="rId11" Type="http://schemas.openxmlformats.org/officeDocument/2006/relationships/image" Target="../media/image658.png"/><Relationship Id="rId24" Type="http://schemas.openxmlformats.org/officeDocument/2006/relationships/image" Target="../media/image671.png"/><Relationship Id="rId32" Type="http://schemas.openxmlformats.org/officeDocument/2006/relationships/image" Target="../media/image679.png"/><Relationship Id="rId37" Type="http://schemas.openxmlformats.org/officeDocument/2006/relationships/image" Target="../media/image684.png"/><Relationship Id="rId5" Type="http://schemas.openxmlformats.org/officeDocument/2006/relationships/image" Target="../media/image652.png"/><Relationship Id="rId15" Type="http://schemas.openxmlformats.org/officeDocument/2006/relationships/image" Target="../media/image662.png"/><Relationship Id="rId23" Type="http://schemas.openxmlformats.org/officeDocument/2006/relationships/image" Target="../media/image670.png"/><Relationship Id="rId28" Type="http://schemas.openxmlformats.org/officeDocument/2006/relationships/image" Target="../media/image675.png"/><Relationship Id="rId36" Type="http://schemas.openxmlformats.org/officeDocument/2006/relationships/image" Target="../media/image683.png"/><Relationship Id="rId10" Type="http://schemas.openxmlformats.org/officeDocument/2006/relationships/image" Target="../media/image657.png"/><Relationship Id="rId19" Type="http://schemas.openxmlformats.org/officeDocument/2006/relationships/image" Target="../media/image666.png"/><Relationship Id="rId31" Type="http://schemas.openxmlformats.org/officeDocument/2006/relationships/image" Target="../media/image678.png"/><Relationship Id="rId4" Type="http://schemas.openxmlformats.org/officeDocument/2006/relationships/image" Target="../media/image651.png"/><Relationship Id="rId9" Type="http://schemas.openxmlformats.org/officeDocument/2006/relationships/image" Target="../media/image656.png"/><Relationship Id="rId14" Type="http://schemas.openxmlformats.org/officeDocument/2006/relationships/image" Target="../media/image661.png"/><Relationship Id="rId22" Type="http://schemas.openxmlformats.org/officeDocument/2006/relationships/image" Target="../media/image669.png"/><Relationship Id="rId27" Type="http://schemas.openxmlformats.org/officeDocument/2006/relationships/image" Target="../media/image674.png"/><Relationship Id="rId30" Type="http://schemas.openxmlformats.org/officeDocument/2006/relationships/image" Target="../media/image677.png"/><Relationship Id="rId35" Type="http://schemas.openxmlformats.org/officeDocument/2006/relationships/image" Target="../media/image68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68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7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8.png"/><Relationship Id="rId18" Type="http://schemas.openxmlformats.org/officeDocument/2006/relationships/image" Target="../media/image703.png"/><Relationship Id="rId26" Type="http://schemas.openxmlformats.org/officeDocument/2006/relationships/image" Target="../media/image711.png"/><Relationship Id="rId39" Type="http://schemas.openxmlformats.org/officeDocument/2006/relationships/image" Target="../media/image724.png"/><Relationship Id="rId3" Type="http://schemas.openxmlformats.org/officeDocument/2006/relationships/image" Target="../media/image688.png"/><Relationship Id="rId21" Type="http://schemas.openxmlformats.org/officeDocument/2006/relationships/image" Target="../media/image706.png"/><Relationship Id="rId34" Type="http://schemas.openxmlformats.org/officeDocument/2006/relationships/image" Target="../media/image719.png"/><Relationship Id="rId42" Type="http://schemas.openxmlformats.org/officeDocument/2006/relationships/image" Target="../media/image727.png"/><Relationship Id="rId47" Type="http://schemas.openxmlformats.org/officeDocument/2006/relationships/image" Target="../media/image732.png"/><Relationship Id="rId50" Type="http://schemas.openxmlformats.org/officeDocument/2006/relationships/image" Target="../media/image735.png"/><Relationship Id="rId7" Type="http://schemas.openxmlformats.org/officeDocument/2006/relationships/image" Target="../media/image692.png"/><Relationship Id="rId12" Type="http://schemas.openxmlformats.org/officeDocument/2006/relationships/image" Target="../media/image697.png"/><Relationship Id="rId17" Type="http://schemas.openxmlformats.org/officeDocument/2006/relationships/image" Target="../media/image702.png"/><Relationship Id="rId25" Type="http://schemas.openxmlformats.org/officeDocument/2006/relationships/image" Target="../media/image710.png"/><Relationship Id="rId33" Type="http://schemas.openxmlformats.org/officeDocument/2006/relationships/image" Target="../media/image718.png"/><Relationship Id="rId38" Type="http://schemas.openxmlformats.org/officeDocument/2006/relationships/image" Target="../media/image723.png"/><Relationship Id="rId46" Type="http://schemas.openxmlformats.org/officeDocument/2006/relationships/image" Target="../media/image731.png"/><Relationship Id="rId2" Type="http://schemas.openxmlformats.org/officeDocument/2006/relationships/image" Target="../media/image200.png"/><Relationship Id="rId16" Type="http://schemas.openxmlformats.org/officeDocument/2006/relationships/image" Target="../media/image701.png"/><Relationship Id="rId20" Type="http://schemas.openxmlformats.org/officeDocument/2006/relationships/image" Target="../media/image705.png"/><Relationship Id="rId29" Type="http://schemas.openxmlformats.org/officeDocument/2006/relationships/image" Target="../media/image714.png"/><Relationship Id="rId41" Type="http://schemas.openxmlformats.org/officeDocument/2006/relationships/image" Target="../media/image7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91.png"/><Relationship Id="rId11" Type="http://schemas.openxmlformats.org/officeDocument/2006/relationships/image" Target="../media/image696.png"/><Relationship Id="rId24" Type="http://schemas.openxmlformats.org/officeDocument/2006/relationships/image" Target="../media/image709.png"/><Relationship Id="rId32" Type="http://schemas.openxmlformats.org/officeDocument/2006/relationships/image" Target="../media/image717.png"/><Relationship Id="rId37" Type="http://schemas.openxmlformats.org/officeDocument/2006/relationships/image" Target="../media/image722.png"/><Relationship Id="rId40" Type="http://schemas.openxmlformats.org/officeDocument/2006/relationships/image" Target="../media/image725.png"/><Relationship Id="rId45" Type="http://schemas.openxmlformats.org/officeDocument/2006/relationships/image" Target="../media/image730.png"/><Relationship Id="rId5" Type="http://schemas.openxmlformats.org/officeDocument/2006/relationships/image" Target="../media/image690.png"/><Relationship Id="rId15" Type="http://schemas.openxmlformats.org/officeDocument/2006/relationships/image" Target="../media/image700.png"/><Relationship Id="rId23" Type="http://schemas.openxmlformats.org/officeDocument/2006/relationships/image" Target="../media/image708.png"/><Relationship Id="rId28" Type="http://schemas.openxmlformats.org/officeDocument/2006/relationships/image" Target="../media/image713.png"/><Relationship Id="rId36" Type="http://schemas.openxmlformats.org/officeDocument/2006/relationships/image" Target="../media/image721.png"/><Relationship Id="rId49" Type="http://schemas.openxmlformats.org/officeDocument/2006/relationships/image" Target="../media/image734.png"/><Relationship Id="rId10" Type="http://schemas.openxmlformats.org/officeDocument/2006/relationships/image" Target="../media/image695.png"/><Relationship Id="rId19" Type="http://schemas.openxmlformats.org/officeDocument/2006/relationships/image" Target="../media/image704.png"/><Relationship Id="rId31" Type="http://schemas.openxmlformats.org/officeDocument/2006/relationships/image" Target="../media/image716.png"/><Relationship Id="rId44" Type="http://schemas.openxmlformats.org/officeDocument/2006/relationships/image" Target="../media/image729.png"/><Relationship Id="rId4" Type="http://schemas.openxmlformats.org/officeDocument/2006/relationships/image" Target="../media/image689.png"/><Relationship Id="rId9" Type="http://schemas.openxmlformats.org/officeDocument/2006/relationships/image" Target="../media/image694.png"/><Relationship Id="rId14" Type="http://schemas.openxmlformats.org/officeDocument/2006/relationships/image" Target="../media/image699.png"/><Relationship Id="rId22" Type="http://schemas.openxmlformats.org/officeDocument/2006/relationships/image" Target="../media/image707.png"/><Relationship Id="rId27" Type="http://schemas.openxmlformats.org/officeDocument/2006/relationships/image" Target="../media/image712.png"/><Relationship Id="rId30" Type="http://schemas.openxmlformats.org/officeDocument/2006/relationships/image" Target="../media/image715.png"/><Relationship Id="rId35" Type="http://schemas.openxmlformats.org/officeDocument/2006/relationships/image" Target="../media/image720.png"/><Relationship Id="rId43" Type="http://schemas.openxmlformats.org/officeDocument/2006/relationships/image" Target="../media/image728.png"/><Relationship Id="rId48" Type="http://schemas.openxmlformats.org/officeDocument/2006/relationships/image" Target="../media/image733.png"/><Relationship Id="rId8" Type="http://schemas.openxmlformats.org/officeDocument/2006/relationships/image" Target="../media/image693.png"/><Relationship Id="rId51" Type="http://schemas.openxmlformats.org/officeDocument/2006/relationships/image" Target="../media/image73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737.png"/><Relationship Id="rId1" Type="http://schemas.openxmlformats.org/officeDocument/2006/relationships/slideLayout" Target="../slideLayouts/slideLayout4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4.png"/><Relationship Id="rId3" Type="http://schemas.openxmlformats.org/officeDocument/2006/relationships/image" Target="../media/image739.png"/><Relationship Id="rId7" Type="http://schemas.openxmlformats.org/officeDocument/2006/relationships/image" Target="../media/image743.png"/><Relationship Id="rId2" Type="http://schemas.openxmlformats.org/officeDocument/2006/relationships/image" Target="../media/image738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42.png"/><Relationship Id="rId5" Type="http://schemas.openxmlformats.org/officeDocument/2006/relationships/image" Target="../media/image741.png"/><Relationship Id="rId10" Type="http://schemas.openxmlformats.org/officeDocument/2006/relationships/image" Target="../media/image746.gif"/><Relationship Id="rId4" Type="http://schemas.openxmlformats.org/officeDocument/2006/relationships/image" Target="../media/image740.png"/><Relationship Id="rId9" Type="http://schemas.openxmlformats.org/officeDocument/2006/relationships/image" Target="../media/image74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3.png"/><Relationship Id="rId3" Type="http://schemas.openxmlformats.org/officeDocument/2006/relationships/image" Target="../media/image748.png"/><Relationship Id="rId7" Type="http://schemas.openxmlformats.org/officeDocument/2006/relationships/image" Target="../media/image752.png"/><Relationship Id="rId2" Type="http://schemas.openxmlformats.org/officeDocument/2006/relationships/image" Target="../media/image747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51.png"/><Relationship Id="rId5" Type="http://schemas.openxmlformats.org/officeDocument/2006/relationships/image" Target="../media/image750.png"/><Relationship Id="rId10" Type="http://schemas.openxmlformats.org/officeDocument/2006/relationships/image" Target="../media/image746.gif"/><Relationship Id="rId4" Type="http://schemas.openxmlformats.org/officeDocument/2006/relationships/image" Target="../media/image749.png"/><Relationship Id="rId9" Type="http://schemas.openxmlformats.org/officeDocument/2006/relationships/image" Target="../media/image7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756.png"/><Relationship Id="rId7" Type="http://schemas.openxmlformats.org/officeDocument/2006/relationships/image" Target="../media/image759.png"/><Relationship Id="rId2" Type="http://schemas.openxmlformats.org/officeDocument/2006/relationships/image" Target="../media/image75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58.png"/><Relationship Id="rId11" Type="http://schemas.openxmlformats.org/officeDocument/2006/relationships/image" Target="../media/image763.png"/><Relationship Id="rId5" Type="http://schemas.openxmlformats.org/officeDocument/2006/relationships/image" Target="../media/image746.gif"/><Relationship Id="rId10" Type="http://schemas.openxmlformats.org/officeDocument/2006/relationships/image" Target="../media/image762.png"/><Relationship Id="rId4" Type="http://schemas.openxmlformats.org/officeDocument/2006/relationships/image" Target="../media/image757.png"/><Relationship Id="rId9" Type="http://schemas.openxmlformats.org/officeDocument/2006/relationships/image" Target="../media/image76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765.png"/><Relationship Id="rId7" Type="http://schemas.openxmlformats.org/officeDocument/2006/relationships/image" Target="../media/image769.png"/><Relationship Id="rId2" Type="http://schemas.openxmlformats.org/officeDocument/2006/relationships/image" Target="../media/image76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68.png"/><Relationship Id="rId5" Type="http://schemas.openxmlformats.org/officeDocument/2006/relationships/image" Target="../media/image767.png"/><Relationship Id="rId4" Type="http://schemas.openxmlformats.org/officeDocument/2006/relationships/image" Target="../media/image766.png"/><Relationship Id="rId9" Type="http://schemas.openxmlformats.org/officeDocument/2006/relationships/image" Target="../media/image746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2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46.gi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3.png"/><Relationship Id="rId1" Type="http://schemas.openxmlformats.org/officeDocument/2006/relationships/slideLayout" Target="../slideLayouts/slideLayout50.xml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1.png"/><Relationship Id="rId18" Type="http://schemas.openxmlformats.org/officeDocument/2006/relationships/image" Target="../media/image606.png"/><Relationship Id="rId26" Type="http://schemas.openxmlformats.org/officeDocument/2006/relationships/image" Target="../media/image614.png"/><Relationship Id="rId39" Type="http://schemas.openxmlformats.org/officeDocument/2006/relationships/image" Target="../media/image782.png"/><Relationship Id="rId3" Type="http://schemas.openxmlformats.org/officeDocument/2006/relationships/image" Target="../media/image591.png"/><Relationship Id="rId21" Type="http://schemas.openxmlformats.org/officeDocument/2006/relationships/image" Target="../media/image609.png"/><Relationship Id="rId34" Type="http://schemas.openxmlformats.org/officeDocument/2006/relationships/image" Target="../media/image777.png"/><Relationship Id="rId42" Type="http://schemas.openxmlformats.org/officeDocument/2006/relationships/image" Target="../media/image785.png"/><Relationship Id="rId47" Type="http://schemas.openxmlformats.org/officeDocument/2006/relationships/image" Target="../media/image790.gif"/><Relationship Id="rId7" Type="http://schemas.openxmlformats.org/officeDocument/2006/relationships/image" Target="../media/image595.png"/><Relationship Id="rId12" Type="http://schemas.openxmlformats.org/officeDocument/2006/relationships/image" Target="../media/image600.png"/><Relationship Id="rId17" Type="http://schemas.openxmlformats.org/officeDocument/2006/relationships/image" Target="../media/image605.png"/><Relationship Id="rId25" Type="http://schemas.openxmlformats.org/officeDocument/2006/relationships/image" Target="../media/image613.png"/><Relationship Id="rId33" Type="http://schemas.openxmlformats.org/officeDocument/2006/relationships/image" Target="../media/image776.png"/><Relationship Id="rId38" Type="http://schemas.openxmlformats.org/officeDocument/2006/relationships/image" Target="../media/image781.png"/><Relationship Id="rId46" Type="http://schemas.openxmlformats.org/officeDocument/2006/relationships/image" Target="../media/image789.png"/><Relationship Id="rId2" Type="http://schemas.openxmlformats.org/officeDocument/2006/relationships/image" Target="../media/image774.png"/><Relationship Id="rId16" Type="http://schemas.openxmlformats.org/officeDocument/2006/relationships/image" Target="../media/image604.png"/><Relationship Id="rId20" Type="http://schemas.openxmlformats.org/officeDocument/2006/relationships/image" Target="../media/image608.png"/><Relationship Id="rId29" Type="http://schemas.openxmlformats.org/officeDocument/2006/relationships/image" Target="../media/image617.png"/><Relationship Id="rId41" Type="http://schemas.openxmlformats.org/officeDocument/2006/relationships/image" Target="../media/image78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94.png"/><Relationship Id="rId11" Type="http://schemas.openxmlformats.org/officeDocument/2006/relationships/image" Target="../media/image599.png"/><Relationship Id="rId24" Type="http://schemas.openxmlformats.org/officeDocument/2006/relationships/image" Target="../media/image612.png"/><Relationship Id="rId32" Type="http://schemas.openxmlformats.org/officeDocument/2006/relationships/image" Target="../media/image775.png"/><Relationship Id="rId37" Type="http://schemas.openxmlformats.org/officeDocument/2006/relationships/image" Target="../media/image780.png"/><Relationship Id="rId40" Type="http://schemas.openxmlformats.org/officeDocument/2006/relationships/image" Target="../media/image783.png"/><Relationship Id="rId45" Type="http://schemas.openxmlformats.org/officeDocument/2006/relationships/image" Target="../media/image788.png"/><Relationship Id="rId5" Type="http://schemas.openxmlformats.org/officeDocument/2006/relationships/image" Target="../media/image593.png"/><Relationship Id="rId15" Type="http://schemas.openxmlformats.org/officeDocument/2006/relationships/image" Target="../media/image603.png"/><Relationship Id="rId23" Type="http://schemas.openxmlformats.org/officeDocument/2006/relationships/image" Target="../media/image611.png"/><Relationship Id="rId28" Type="http://schemas.openxmlformats.org/officeDocument/2006/relationships/image" Target="../media/image616.png"/><Relationship Id="rId36" Type="http://schemas.openxmlformats.org/officeDocument/2006/relationships/image" Target="../media/image779.png"/><Relationship Id="rId49" Type="http://schemas.openxmlformats.org/officeDocument/2006/relationships/image" Target="../media/image792.png"/><Relationship Id="rId10" Type="http://schemas.openxmlformats.org/officeDocument/2006/relationships/image" Target="../media/image598.png"/><Relationship Id="rId19" Type="http://schemas.openxmlformats.org/officeDocument/2006/relationships/image" Target="../media/image607.png"/><Relationship Id="rId31" Type="http://schemas.openxmlformats.org/officeDocument/2006/relationships/image" Target="../media/image619.png"/><Relationship Id="rId44" Type="http://schemas.openxmlformats.org/officeDocument/2006/relationships/image" Target="../media/image787.png"/><Relationship Id="rId4" Type="http://schemas.openxmlformats.org/officeDocument/2006/relationships/image" Target="../media/image592.png"/><Relationship Id="rId9" Type="http://schemas.openxmlformats.org/officeDocument/2006/relationships/image" Target="../media/image597.png"/><Relationship Id="rId14" Type="http://schemas.openxmlformats.org/officeDocument/2006/relationships/image" Target="../media/image602.png"/><Relationship Id="rId22" Type="http://schemas.openxmlformats.org/officeDocument/2006/relationships/image" Target="../media/image610.png"/><Relationship Id="rId27" Type="http://schemas.openxmlformats.org/officeDocument/2006/relationships/image" Target="../media/image615.png"/><Relationship Id="rId30" Type="http://schemas.openxmlformats.org/officeDocument/2006/relationships/image" Target="../media/image618.png"/><Relationship Id="rId35" Type="http://schemas.openxmlformats.org/officeDocument/2006/relationships/image" Target="../media/image778.png"/><Relationship Id="rId43" Type="http://schemas.openxmlformats.org/officeDocument/2006/relationships/image" Target="../media/image786.png"/><Relationship Id="rId48" Type="http://schemas.openxmlformats.org/officeDocument/2006/relationships/image" Target="../media/image791.png"/><Relationship Id="rId8" Type="http://schemas.openxmlformats.org/officeDocument/2006/relationships/image" Target="../media/image59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9.png"/><Relationship Id="rId13" Type="http://schemas.openxmlformats.org/officeDocument/2006/relationships/image" Target="../media/image804.png"/><Relationship Id="rId3" Type="http://schemas.openxmlformats.org/officeDocument/2006/relationships/image" Target="../media/image794.png"/><Relationship Id="rId7" Type="http://schemas.openxmlformats.org/officeDocument/2006/relationships/image" Target="../media/image798.png"/><Relationship Id="rId12" Type="http://schemas.openxmlformats.org/officeDocument/2006/relationships/image" Target="../media/image803.png"/><Relationship Id="rId17" Type="http://schemas.openxmlformats.org/officeDocument/2006/relationships/image" Target="../media/image805.png"/><Relationship Id="rId2" Type="http://schemas.openxmlformats.org/officeDocument/2006/relationships/image" Target="../media/image793.png"/><Relationship Id="rId16" Type="http://schemas.openxmlformats.org/officeDocument/2006/relationships/image" Target="../media/image790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97.png"/><Relationship Id="rId11" Type="http://schemas.openxmlformats.org/officeDocument/2006/relationships/image" Target="../media/image802.png"/><Relationship Id="rId5" Type="http://schemas.openxmlformats.org/officeDocument/2006/relationships/image" Target="../media/image796.png"/><Relationship Id="rId15" Type="http://schemas.openxmlformats.org/officeDocument/2006/relationships/image" Target="../media/image779.png"/><Relationship Id="rId10" Type="http://schemas.openxmlformats.org/officeDocument/2006/relationships/image" Target="../media/image801.png"/><Relationship Id="rId4" Type="http://schemas.openxmlformats.org/officeDocument/2006/relationships/image" Target="../media/image795.png"/><Relationship Id="rId9" Type="http://schemas.openxmlformats.org/officeDocument/2006/relationships/image" Target="../media/image800.png"/><Relationship Id="rId14" Type="http://schemas.openxmlformats.org/officeDocument/2006/relationships/image" Target="../media/image77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7.png"/><Relationship Id="rId2" Type="http://schemas.openxmlformats.org/officeDocument/2006/relationships/image" Target="../media/image806.png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9.png"/><Relationship Id="rId2" Type="http://schemas.openxmlformats.org/officeDocument/2006/relationships/image" Target="../media/image808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810.png"/><Relationship Id="rId4" Type="http://schemas.openxmlformats.org/officeDocument/2006/relationships/image" Target="../media/image61.gi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4.png"/><Relationship Id="rId13" Type="http://schemas.openxmlformats.org/officeDocument/2006/relationships/image" Target="../media/image789.png"/><Relationship Id="rId18" Type="http://schemas.openxmlformats.org/officeDocument/2006/relationships/image" Target="../media/image815.gif"/><Relationship Id="rId3" Type="http://schemas.openxmlformats.org/officeDocument/2006/relationships/image" Target="../media/image779.png"/><Relationship Id="rId21" Type="http://schemas.openxmlformats.org/officeDocument/2006/relationships/image" Target="../media/image818.png"/><Relationship Id="rId7" Type="http://schemas.openxmlformats.org/officeDocument/2006/relationships/image" Target="../media/image783.png"/><Relationship Id="rId12" Type="http://schemas.openxmlformats.org/officeDocument/2006/relationships/image" Target="../media/image788.png"/><Relationship Id="rId17" Type="http://schemas.openxmlformats.org/officeDocument/2006/relationships/image" Target="../media/image814.png"/><Relationship Id="rId2" Type="http://schemas.openxmlformats.org/officeDocument/2006/relationships/image" Target="../media/image811.png"/><Relationship Id="rId16" Type="http://schemas.openxmlformats.org/officeDocument/2006/relationships/image" Target="../media/image813.png"/><Relationship Id="rId20" Type="http://schemas.openxmlformats.org/officeDocument/2006/relationships/image" Target="../media/image817.gi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782.png"/><Relationship Id="rId11" Type="http://schemas.openxmlformats.org/officeDocument/2006/relationships/image" Target="../media/image787.png"/><Relationship Id="rId5" Type="http://schemas.openxmlformats.org/officeDocument/2006/relationships/image" Target="../media/image781.png"/><Relationship Id="rId15" Type="http://schemas.openxmlformats.org/officeDocument/2006/relationships/image" Target="../media/image812.png"/><Relationship Id="rId23" Type="http://schemas.openxmlformats.org/officeDocument/2006/relationships/image" Target="../media/image80.gif"/><Relationship Id="rId10" Type="http://schemas.openxmlformats.org/officeDocument/2006/relationships/image" Target="../media/image786.png"/><Relationship Id="rId19" Type="http://schemas.openxmlformats.org/officeDocument/2006/relationships/image" Target="../media/image816.png"/><Relationship Id="rId4" Type="http://schemas.openxmlformats.org/officeDocument/2006/relationships/image" Target="../media/image780.png"/><Relationship Id="rId9" Type="http://schemas.openxmlformats.org/officeDocument/2006/relationships/image" Target="../media/image785.png"/><Relationship Id="rId14" Type="http://schemas.openxmlformats.org/officeDocument/2006/relationships/image" Target="../media/image790.gif"/><Relationship Id="rId22" Type="http://schemas.openxmlformats.org/officeDocument/2006/relationships/hyperlink" Target="Raw%20material/Videos/Cumulative%20frequency%20curves%20%20%20ExamSolutions.wmv" TargetMode="Externa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gif"/><Relationship Id="rId3" Type="http://schemas.openxmlformats.org/officeDocument/2006/relationships/image" Target="../media/image820.png"/><Relationship Id="rId7" Type="http://schemas.openxmlformats.org/officeDocument/2006/relationships/image" Target="../media/image779.png"/><Relationship Id="rId2" Type="http://schemas.openxmlformats.org/officeDocument/2006/relationships/image" Target="../media/image819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823.png"/><Relationship Id="rId11" Type="http://schemas.openxmlformats.org/officeDocument/2006/relationships/image" Target="../media/image816.png"/><Relationship Id="rId5" Type="http://schemas.openxmlformats.org/officeDocument/2006/relationships/image" Target="../media/image822.png"/><Relationship Id="rId10" Type="http://schemas.openxmlformats.org/officeDocument/2006/relationships/image" Target="../media/image815.gif"/><Relationship Id="rId4" Type="http://schemas.openxmlformats.org/officeDocument/2006/relationships/image" Target="../media/image821.png"/><Relationship Id="rId9" Type="http://schemas.openxmlformats.org/officeDocument/2006/relationships/image" Target="../media/image8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8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26.png"/><Relationship Id="rId4" Type="http://schemas.openxmlformats.org/officeDocument/2006/relationships/image" Target="../media/image82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3.png"/><Relationship Id="rId13" Type="http://schemas.openxmlformats.org/officeDocument/2006/relationships/image" Target="../media/image200.png"/><Relationship Id="rId3" Type="http://schemas.openxmlformats.org/officeDocument/2006/relationships/image" Target="../media/image828.png"/><Relationship Id="rId7" Type="http://schemas.openxmlformats.org/officeDocument/2006/relationships/image" Target="../media/image832.png"/><Relationship Id="rId12" Type="http://schemas.openxmlformats.org/officeDocument/2006/relationships/image" Target="../media/image837.png"/><Relationship Id="rId2" Type="http://schemas.openxmlformats.org/officeDocument/2006/relationships/image" Target="../media/image827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831.png"/><Relationship Id="rId11" Type="http://schemas.openxmlformats.org/officeDocument/2006/relationships/image" Target="../media/image836.png"/><Relationship Id="rId5" Type="http://schemas.openxmlformats.org/officeDocument/2006/relationships/image" Target="../media/image830.png"/><Relationship Id="rId10" Type="http://schemas.openxmlformats.org/officeDocument/2006/relationships/image" Target="../media/image835.png"/><Relationship Id="rId4" Type="http://schemas.openxmlformats.org/officeDocument/2006/relationships/image" Target="../media/image829.png"/><Relationship Id="rId9" Type="http://schemas.openxmlformats.org/officeDocument/2006/relationships/image" Target="../media/image834.png"/><Relationship Id="rId14" Type="http://schemas.openxmlformats.org/officeDocument/2006/relationships/image" Target="../media/image790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9.png"/><Relationship Id="rId2" Type="http://schemas.openxmlformats.org/officeDocument/2006/relationships/image" Target="../media/image83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4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3.png"/><Relationship Id="rId13" Type="http://schemas.openxmlformats.org/officeDocument/2006/relationships/image" Target="../media/image848.png"/><Relationship Id="rId3" Type="http://schemas.openxmlformats.org/officeDocument/2006/relationships/image" Target="../media/image829.png"/><Relationship Id="rId7" Type="http://schemas.openxmlformats.org/officeDocument/2006/relationships/image" Target="../media/image842.png"/><Relationship Id="rId12" Type="http://schemas.openxmlformats.org/officeDocument/2006/relationships/image" Target="../media/image847.png"/><Relationship Id="rId17" Type="http://schemas.openxmlformats.org/officeDocument/2006/relationships/image" Target="../media/image850.png"/><Relationship Id="rId2" Type="http://schemas.openxmlformats.org/officeDocument/2006/relationships/image" Target="../media/image828.png"/><Relationship Id="rId16" Type="http://schemas.openxmlformats.org/officeDocument/2006/relationships/image" Target="../media/image8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41.gif"/><Relationship Id="rId11" Type="http://schemas.openxmlformats.org/officeDocument/2006/relationships/image" Target="../media/image846.png"/><Relationship Id="rId5" Type="http://schemas.openxmlformats.org/officeDocument/2006/relationships/image" Target="../media/image840.png"/><Relationship Id="rId15" Type="http://schemas.openxmlformats.org/officeDocument/2006/relationships/image" Target="../media/image815.gif"/><Relationship Id="rId10" Type="http://schemas.openxmlformats.org/officeDocument/2006/relationships/image" Target="../media/image845.png"/><Relationship Id="rId4" Type="http://schemas.openxmlformats.org/officeDocument/2006/relationships/image" Target="../media/image790.gif"/><Relationship Id="rId9" Type="http://schemas.openxmlformats.org/officeDocument/2006/relationships/image" Target="../media/image844.png"/><Relationship Id="rId14" Type="http://schemas.openxmlformats.org/officeDocument/2006/relationships/image" Target="../media/image849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1.png"/><Relationship Id="rId1" Type="http://schemas.openxmlformats.org/officeDocument/2006/relationships/slideLayout" Target="../slideLayouts/slideLayout5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ionsplayhouse.com/" TargetMode="External"/><Relationship Id="rId7" Type="http://schemas.openxmlformats.org/officeDocument/2006/relationships/hyperlink" Target="http://www.youtube.com/" TargetMode="External"/><Relationship Id="rId2" Type="http://schemas.openxmlformats.org/officeDocument/2006/relationships/hyperlink" Target="http://www.animationlibrary.com/" TargetMode="Externa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://www.images.google.co.in/" TargetMode="External"/><Relationship Id="rId5" Type="http://schemas.openxmlformats.org/officeDocument/2006/relationships/hyperlink" Target="http://www.ilovewavs.com/" TargetMode="External"/><Relationship Id="rId4" Type="http://schemas.openxmlformats.org/officeDocument/2006/relationships/hyperlink" Target="http://www.heatheranimations.com/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2219742"/>
            <a:ext cx="5334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 --10</a:t>
            </a:r>
          </a:p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CHAPTER--14</a:t>
            </a:r>
            <a:endParaRPr lang="en-IN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5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752600" y="0"/>
            <a:ext cx="7391400" cy="1752600"/>
            <a:chOff x="1752600" y="1219200"/>
            <a:chExt cx="7391400" cy="1752600"/>
          </a:xfrm>
        </p:grpSpPr>
        <p:sp>
          <p:nvSpPr>
            <p:cNvPr id="5" name="Cloud Callout 4"/>
            <p:cNvSpPr/>
            <p:nvPr/>
          </p:nvSpPr>
          <p:spPr>
            <a:xfrm>
              <a:off x="1752600" y="1219200"/>
              <a:ext cx="7391400" cy="1752600"/>
            </a:xfrm>
            <a:prstGeom prst="cloudCallout">
              <a:avLst>
                <a:gd name="adj1" fmla="val -48637"/>
                <a:gd name="adj2" fmla="val 69755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246313" y="1524000"/>
              <a:ext cx="6897687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4191000"/>
            <a:ext cx="8053388" cy="13716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8" name="Picture 21" descr="F:\gif\pig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143000"/>
            <a:ext cx="1768929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3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28800" y="0"/>
            <a:ext cx="6934200" cy="1600200"/>
            <a:chOff x="1828800" y="0"/>
            <a:chExt cx="6934200" cy="1600200"/>
          </a:xfrm>
        </p:grpSpPr>
        <p:sp>
          <p:nvSpPr>
            <p:cNvPr id="6" name="Cloud Callout 5"/>
            <p:cNvSpPr/>
            <p:nvPr/>
          </p:nvSpPr>
          <p:spPr>
            <a:xfrm>
              <a:off x="1828800" y="0"/>
              <a:ext cx="6934200" cy="1600200"/>
            </a:xfrm>
            <a:prstGeom prst="cloudCallout">
              <a:avLst>
                <a:gd name="adj1" fmla="val -51072"/>
                <a:gd name="adj2" fmla="val 10289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438400" y="228600"/>
              <a:ext cx="6278563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2209801" y="1752600"/>
            <a:ext cx="6934200" cy="2133600"/>
            <a:chOff x="1524000" y="2590800"/>
            <a:chExt cx="7192963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1524000" y="2590800"/>
              <a:ext cx="7162800" cy="2133600"/>
            </a:xfrm>
            <a:prstGeom prst="cloudCallout">
              <a:avLst>
                <a:gd name="adj1" fmla="val -55169"/>
                <a:gd name="adj2" fmla="val 634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057400" y="2895600"/>
              <a:ext cx="665956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21" descr="F:\gif\pig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1768929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12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524000" y="1600201"/>
          <a:ext cx="6096000" cy="4648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6402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6402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6402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6402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6402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6402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6402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2438402"/>
            <a:ext cx="1028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3143252"/>
            <a:ext cx="990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24100" y="3790952"/>
            <a:ext cx="1028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81250" y="4495802"/>
            <a:ext cx="971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52675" y="5105402"/>
            <a:ext cx="1000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5791202"/>
            <a:ext cx="114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152400"/>
            <a:ext cx="8053388" cy="13716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1666875"/>
            <a:ext cx="1743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48200" y="1676400"/>
            <a:ext cx="2809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362200"/>
            <a:ext cx="400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124200"/>
            <a:ext cx="219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733800"/>
            <a:ext cx="276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419600"/>
            <a:ext cx="219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029200"/>
            <a:ext cx="219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715000"/>
            <a:ext cx="219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01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95400" y="304800"/>
            <a:ext cx="7848600" cy="1752600"/>
            <a:chOff x="1295400" y="304800"/>
            <a:chExt cx="8153400" cy="1752600"/>
          </a:xfrm>
        </p:grpSpPr>
        <p:sp>
          <p:nvSpPr>
            <p:cNvPr id="5" name="Cloud Callout 4"/>
            <p:cNvSpPr/>
            <p:nvPr/>
          </p:nvSpPr>
          <p:spPr>
            <a:xfrm>
              <a:off x="1295400" y="304800"/>
              <a:ext cx="8153400" cy="1752600"/>
            </a:xfrm>
            <a:prstGeom prst="cloudCallout">
              <a:avLst>
                <a:gd name="adj1" fmla="val -44616"/>
                <a:gd name="adj2" fmla="val 75094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905001" y="533400"/>
              <a:ext cx="7239000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457200" y="0"/>
            <a:ext cx="8915400" cy="1981200"/>
            <a:chOff x="914400" y="2362200"/>
            <a:chExt cx="8915400" cy="1981200"/>
          </a:xfrm>
        </p:grpSpPr>
        <p:sp>
          <p:nvSpPr>
            <p:cNvPr id="9" name="Cloud Callout 8"/>
            <p:cNvSpPr/>
            <p:nvPr/>
          </p:nvSpPr>
          <p:spPr>
            <a:xfrm>
              <a:off x="914400" y="2362200"/>
              <a:ext cx="8915400" cy="1981200"/>
            </a:xfrm>
            <a:prstGeom prst="cloudCallout">
              <a:avLst>
                <a:gd name="adj1" fmla="val -33742"/>
                <a:gd name="adj2" fmla="val 6807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600200" y="2743200"/>
              <a:ext cx="7983537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3505200"/>
            <a:ext cx="687863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F:\gif\pig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0"/>
            <a:ext cx="1768929" cy="2819400"/>
          </a:xfrm>
          <a:prstGeom prst="rect">
            <a:avLst/>
          </a:prstGeom>
          <a:noFill/>
        </p:spPr>
      </p:pic>
      <p:pic>
        <p:nvPicPr>
          <p:cNvPr id="12" name="Picture 2" descr="F:\gif images\__Dis1.gif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4375" y="5334000"/>
            <a:ext cx="809625" cy="80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91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762000"/>
          <a:ext cx="7620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667000"/>
                <a:gridCol w="2057400"/>
                <a:gridCol w="1295400"/>
              </a:tblGrid>
              <a:tr h="66675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A1FF8">
                            <a:tint val="66000"/>
                            <a:satMod val="160000"/>
                          </a:srgbClr>
                        </a:gs>
                        <a:gs pos="50000">
                          <a:srgbClr val="1A1FF8">
                            <a:tint val="44500"/>
                            <a:satMod val="160000"/>
                          </a:srgbClr>
                        </a:gs>
                        <a:gs pos="100000">
                          <a:srgbClr val="1A1FF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990600"/>
            <a:ext cx="14843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0" y="990600"/>
            <a:ext cx="273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0" y="990600"/>
            <a:ext cx="1600200" cy="47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391400" y="990600"/>
            <a:ext cx="657225" cy="39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1600200"/>
            <a:ext cx="10191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2209800"/>
            <a:ext cx="1019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2895600"/>
            <a:ext cx="1047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3505200"/>
            <a:ext cx="103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4248150"/>
            <a:ext cx="1009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4943475"/>
            <a:ext cx="12001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5562600"/>
            <a:ext cx="714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5200" y="1600200"/>
            <a:ext cx="333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5200" y="2286000"/>
            <a:ext cx="35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5200" y="2895600"/>
            <a:ext cx="323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81400" y="35814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71875" y="43434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81400" y="502920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1524000"/>
            <a:ext cx="628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2286000"/>
            <a:ext cx="581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2933700"/>
            <a:ext cx="600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3657600"/>
            <a:ext cx="5810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4191000"/>
            <a:ext cx="619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4876800"/>
            <a:ext cx="647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1524000"/>
            <a:ext cx="638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2209800"/>
            <a:ext cx="638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391400" y="2895600"/>
            <a:ext cx="790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391400" y="3505200"/>
            <a:ext cx="781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391400" y="4191000"/>
            <a:ext cx="8286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315200" y="4876800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162800" y="54864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419600" y="1524000"/>
            <a:ext cx="1095375" cy="98107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419600" y="1828800"/>
            <a:ext cx="1076325" cy="98107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419600" y="2667000"/>
            <a:ext cx="1066800" cy="9334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419600" y="3276600"/>
            <a:ext cx="1019175" cy="94297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495800" y="4038600"/>
            <a:ext cx="933450" cy="9144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419600" y="5029200"/>
            <a:ext cx="1076325" cy="8191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5486400"/>
            <a:ext cx="1247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3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2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4" dur="2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0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0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5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0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1371600"/>
            <a:ext cx="438269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2590800"/>
            <a:ext cx="2587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62400" y="2590800"/>
            <a:ext cx="207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324600" y="29718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4419600"/>
            <a:ext cx="77819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gif images\__Dis1.gif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34375" y="5334000"/>
            <a:ext cx="809625" cy="80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65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05000" y="381000"/>
            <a:ext cx="7239000" cy="1524000"/>
            <a:chOff x="1447800" y="228600"/>
            <a:chExt cx="7239000" cy="1524000"/>
          </a:xfrm>
        </p:grpSpPr>
        <p:sp>
          <p:nvSpPr>
            <p:cNvPr id="5" name="Cloud Callout 4"/>
            <p:cNvSpPr/>
            <p:nvPr/>
          </p:nvSpPr>
          <p:spPr>
            <a:xfrm>
              <a:off x="1447800" y="228600"/>
              <a:ext cx="7239000" cy="1524000"/>
            </a:xfrm>
            <a:prstGeom prst="cloudCallout">
              <a:avLst>
                <a:gd name="adj1" fmla="val -48463"/>
                <a:gd name="adj2" fmla="val 60565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057400" y="381000"/>
              <a:ext cx="625792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2667000" y="2209800"/>
            <a:ext cx="5562600" cy="914400"/>
            <a:chOff x="1828800" y="3048000"/>
            <a:chExt cx="5562600" cy="914400"/>
          </a:xfrm>
        </p:grpSpPr>
        <p:sp>
          <p:nvSpPr>
            <p:cNvPr id="8" name="Cloud Callout 7"/>
            <p:cNvSpPr/>
            <p:nvPr/>
          </p:nvSpPr>
          <p:spPr>
            <a:xfrm>
              <a:off x="1828800" y="3048000"/>
              <a:ext cx="5562600" cy="914400"/>
            </a:xfrm>
            <a:prstGeom prst="cloudCallout">
              <a:avLst>
                <a:gd name="adj1" fmla="val -60512"/>
                <a:gd name="adj2" fmla="val -46121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038350" y="3171825"/>
              <a:ext cx="50673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14800"/>
            <a:ext cx="7918283" cy="619125"/>
          </a:xfrm>
          <a:prstGeom prst="rect">
            <a:avLst/>
          </a:prstGeom>
          <a:ln w="88900" cap="sq" cmpd="thickThin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1" descr="F:\gif\pig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143000"/>
            <a:ext cx="1768929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8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1066800"/>
            <a:ext cx="7305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3429000"/>
            <a:ext cx="8096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503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28601"/>
          <a:ext cx="8382000" cy="5867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057400"/>
                <a:gridCol w="1524000"/>
                <a:gridCol w="1981200"/>
                <a:gridCol w="1066800"/>
              </a:tblGrid>
              <a:tr h="1120207"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78170"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78170"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78170"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78170"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78170"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78170"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78170"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304800"/>
            <a:ext cx="1695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0" y="304800"/>
            <a:ext cx="1981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5800" y="304800"/>
            <a:ext cx="1466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43600" y="533400"/>
            <a:ext cx="1847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153400" y="533400"/>
            <a:ext cx="514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1343025"/>
            <a:ext cx="10191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2057400"/>
            <a:ext cx="1019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2809875"/>
            <a:ext cx="1047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42975" y="3505200"/>
            <a:ext cx="103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95350" y="4114800"/>
            <a:ext cx="1009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4800600"/>
            <a:ext cx="12001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5562600"/>
            <a:ext cx="714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48025" y="1447800"/>
            <a:ext cx="333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2114550"/>
            <a:ext cx="35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2771775"/>
            <a:ext cx="323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52800" y="3495675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43275" y="4181475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52800" y="4943475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67000" y="5514975"/>
            <a:ext cx="1247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3124200"/>
            <a:ext cx="7458075" cy="109537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1400" y="5943600"/>
            <a:ext cx="1095375" cy="352425"/>
          </a:xfrm>
          <a:prstGeom prst="rect">
            <a:avLst/>
          </a:prstGeom>
          <a:ln w="88900" cap="sq" cmpd="thickThin">
            <a:solidFill>
              <a:srgbClr val="1A1FF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53200" y="1524000"/>
            <a:ext cx="657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00600" y="1524000"/>
            <a:ext cx="628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0" y="2238375"/>
            <a:ext cx="581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0" y="2819400"/>
            <a:ext cx="600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0" y="3524250"/>
            <a:ext cx="5810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0" y="4229100"/>
            <a:ext cx="619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0" y="4800600"/>
            <a:ext cx="647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53200" y="2133600"/>
            <a:ext cx="5524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81800" y="2895600"/>
            <a:ext cx="276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91325" y="3505200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43700" y="4219575"/>
            <a:ext cx="4191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34175" y="4876800"/>
            <a:ext cx="428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153400" y="1447800"/>
            <a:ext cx="609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153400" y="2209800"/>
            <a:ext cx="600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0" y="2819400"/>
            <a:ext cx="295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05800" y="3581400"/>
            <a:ext cx="4191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153400" y="4267200"/>
            <a:ext cx="552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153400" y="4876800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924800" y="5516880"/>
            <a:ext cx="106680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40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3733800"/>
            <a:ext cx="5781675" cy="685800"/>
          </a:xfrm>
          <a:prstGeom prst="rect">
            <a:avLst/>
          </a:prstGeom>
          <a:ln w="88900" cap="sq" cmpd="thickThin">
            <a:solidFill>
              <a:srgbClr val="1A1FF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41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4191000"/>
            <a:ext cx="6572250" cy="542925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4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3810000"/>
            <a:ext cx="3333750" cy="6096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4648200"/>
            <a:ext cx="5114925" cy="1076325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4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0400" y="4724400"/>
            <a:ext cx="2019300" cy="952500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54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6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0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1" dur="2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5" dur="2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0"/>
            <a:ext cx="38671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53000" y="0"/>
            <a:ext cx="1943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0" y="990600"/>
            <a:ext cx="2219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53000" y="1752600"/>
            <a:ext cx="1666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53000" y="2819400"/>
            <a:ext cx="1238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81400" y="3352800"/>
            <a:ext cx="2676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67000" y="3962400"/>
            <a:ext cx="4038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43400" y="4724400"/>
            <a:ext cx="2324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0" y="4876800"/>
            <a:ext cx="1781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934200" y="541020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" y="5791200"/>
            <a:ext cx="76390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FF33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9600" y="1295400"/>
            <a:ext cx="3971925" cy="200977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213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89305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42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28601"/>
          <a:ext cx="8382000" cy="5867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057400"/>
                <a:gridCol w="1524000"/>
                <a:gridCol w="1981200"/>
                <a:gridCol w="1066800"/>
              </a:tblGrid>
              <a:tr h="1120207"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78170"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78170"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78170"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78170"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78170"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78170"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78170"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609600" y="304800"/>
            <a:ext cx="8425543" cy="5715000"/>
            <a:chOff x="609600" y="304800"/>
            <a:chExt cx="8425543" cy="5715000"/>
          </a:xfrm>
        </p:grpSpPr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8382000" y="2819400"/>
              <a:ext cx="2952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9" name="Group 88"/>
            <p:cNvGrpSpPr/>
            <p:nvPr/>
          </p:nvGrpSpPr>
          <p:grpSpPr>
            <a:xfrm>
              <a:off x="609600" y="304800"/>
              <a:ext cx="8425543" cy="5715000"/>
              <a:chOff x="609600" y="304800"/>
              <a:chExt cx="8425543" cy="571500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609600" y="304800"/>
                <a:ext cx="1695450" cy="485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2438400" y="304800"/>
                <a:ext cx="1981200" cy="1000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4495800" y="304800"/>
                <a:ext cx="146685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5943600" y="533400"/>
                <a:ext cx="184785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8153400" y="533400"/>
                <a:ext cx="514350" cy="43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914400" y="1343025"/>
                <a:ext cx="1019175" cy="485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914400" y="2057400"/>
                <a:ext cx="1019175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914400" y="2809875"/>
                <a:ext cx="1047750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942975" y="3505200"/>
                <a:ext cx="10382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895350" y="4114800"/>
                <a:ext cx="1009650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7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914400" y="4800600"/>
                <a:ext cx="1200150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1066800" y="5562600"/>
                <a:ext cx="714375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248025" y="1447800"/>
                <a:ext cx="333375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0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276600" y="2114550"/>
                <a:ext cx="3524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1"/>
              <p:cNvPicPr>
                <a:picLocks noChangeAspect="1" noChangeArrowheads="1"/>
              </p:cNvPicPr>
              <p:nvPr/>
            </p:nvPicPr>
            <p:blipFill>
              <a:blip r:embed="rId17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276600" y="2771775"/>
                <a:ext cx="323850" cy="428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2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352800" y="3495675"/>
                <a:ext cx="3143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3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343275" y="4181475"/>
                <a:ext cx="3143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4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352800" y="4943475"/>
                <a:ext cx="3143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6"/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2667000" y="5514975"/>
                <a:ext cx="124777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8" name="Picture 12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6553200" y="1524000"/>
                <a:ext cx="657225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5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4800600" y="1524000"/>
                <a:ext cx="62865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6"/>
              <p:cNvPicPr>
                <a:picLocks noChangeAspect="1" noChangeArrowheads="1"/>
              </p:cNvPicPr>
              <p:nvPr/>
            </p:nvPicPr>
            <p:blipFill>
              <a:blip r:embed="rId22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4876800" y="2238375"/>
                <a:ext cx="58102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17"/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4876800" y="2819400"/>
                <a:ext cx="600075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8"/>
              <p:cNvPicPr>
                <a:picLocks noChangeAspect="1" noChangeArrowheads="1"/>
              </p:cNvPicPr>
              <p:nvPr/>
            </p:nvPicPr>
            <p:blipFill>
              <a:blip r:embed="rId24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4876800" y="3524250"/>
                <a:ext cx="581025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9"/>
              <p:cNvPicPr>
                <a:picLocks noChangeAspect="1" noChangeArrowheads="1"/>
              </p:cNvPicPr>
              <p:nvPr/>
            </p:nvPicPr>
            <p:blipFill>
              <a:blip r:embed="rId25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4876800" y="4229100"/>
                <a:ext cx="619125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20"/>
              <p:cNvPicPr>
                <a:picLocks noChangeAspect="1" noChangeArrowheads="1"/>
              </p:cNvPicPr>
              <p:nvPr/>
            </p:nvPicPr>
            <p:blipFill>
              <a:blip r:embed="rId26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4876800" y="4800600"/>
                <a:ext cx="647700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9" name="Picture 13"/>
              <p:cNvPicPr>
                <a:picLocks noChangeAspect="1" noChangeArrowheads="1"/>
              </p:cNvPicPr>
              <p:nvPr/>
            </p:nvPicPr>
            <p:blipFill>
              <a:blip r:embed="rId27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6553200" y="2133600"/>
                <a:ext cx="55245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0" name="Picture 14"/>
              <p:cNvPicPr>
                <a:picLocks noChangeAspect="1" noChangeArrowheads="1"/>
              </p:cNvPicPr>
              <p:nvPr/>
            </p:nvPicPr>
            <p:blipFill>
              <a:blip r:embed="rId28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6781800" y="2895600"/>
                <a:ext cx="2762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1" name="Picture 15"/>
              <p:cNvPicPr>
                <a:picLocks noChangeAspect="1" noChangeArrowheads="1"/>
              </p:cNvPicPr>
              <p:nvPr/>
            </p:nvPicPr>
            <p:blipFill>
              <a:blip r:embed="rId29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6791325" y="3505200"/>
                <a:ext cx="371475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2" name="Picture 16"/>
              <p:cNvPicPr>
                <a:picLocks noChangeAspect="1" noChangeArrowheads="1"/>
              </p:cNvPicPr>
              <p:nvPr/>
            </p:nvPicPr>
            <p:blipFill>
              <a:blip r:embed="rId30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6743700" y="4219575"/>
                <a:ext cx="419100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3" name="Picture 17"/>
              <p:cNvPicPr>
                <a:picLocks noChangeAspect="1" noChangeArrowheads="1"/>
              </p:cNvPicPr>
              <p:nvPr/>
            </p:nvPicPr>
            <p:blipFill>
              <a:blip r:embed="rId31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6734175" y="4876800"/>
                <a:ext cx="428625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4" name="Picture 18"/>
              <p:cNvPicPr>
                <a:picLocks noChangeAspect="1" noChangeArrowheads="1"/>
              </p:cNvPicPr>
              <p:nvPr/>
            </p:nvPicPr>
            <p:blipFill>
              <a:blip r:embed="rId32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8153400" y="1447800"/>
                <a:ext cx="609600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5" name="Picture 19"/>
              <p:cNvPicPr>
                <a:picLocks noChangeAspect="1" noChangeArrowheads="1"/>
              </p:cNvPicPr>
              <p:nvPr/>
            </p:nvPicPr>
            <p:blipFill>
              <a:blip r:embed="rId33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8153400" y="2209800"/>
                <a:ext cx="600075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7" name="Picture 21"/>
              <p:cNvPicPr>
                <a:picLocks noChangeAspect="1" noChangeArrowheads="1"/>
              </p:cNvPicPr>
              <p:nvPr/>
            </p:nvPicPr>
            <p:blipFill>
              <a:blip r:embed="rId34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8305800" y="3581400"/>
                <a:ext cx="41910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8" name="Picture 22"/>
              <p:cNvPicPr>
                <a:picLocks noChangeAspect="1" noChangeArrowheads="1"/>
              </p:cNvPicPr>
              <p:nvPr/>
            </p:nvPicPr>
            <p:blipFill>
              <a:blip r:embed="rId35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8153400" y="4267200"/>
                <a:ext cx="55245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9" name="Picture 23"/>
              <p:cNvPicPr>
                <a:picLocks noChangeAspect="1" noChangeArrowheads="1"/>
              </p:cNvPicPr>
              <p:nvPr/>
            </p:nvPicPr>
            <p:blipFill>
              <a:blip r:embed="rId36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8153400" y="4876800"/>
                <a:ext cx="60007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0" name="Picture 24"/>
              <p:cNvPicPr>
                <a:picLocks noChangeAspect="1" noChangeArrowheads="1"/>
              </p:cNvPicPr>
              <p:nvPr/>
            </p:nvPicPr>
            <p:blipFill>
              <a:blip r:embed="rId37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7924800" y="5562600"/>
                <a:ext cx="111034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9200" y="2057400"/>
            <a:ext cx="7124700" cy="15430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811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304800"/>
          <a:ext cx="8534400" cy="5915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752600"/>
                <a:gridCol w="1295400"/>
                <a:gridCol w="1295400"/>
                <a:gridCol w="1447800"/>
                <a:gridCol w="1295400"/>
              </a:tblGrid>
              <a:tr h="91440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88"/>
          <p:cNvGrpSpPr/>
          <p:nvPr/>
        </p:nvGrpSpPr>
        <p:grpSpPr>
          <a:xfrm>
            <a:off x="457200" y="228600"/>
            <a:ext cx="5715000" cy="5715000"/>
            <a:chOff x="576943" y="304800"/>
            <a:chExt cx="6539845" cy="5715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76943" y="533400"/>
              <a:ext cx="159571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236398" y="304800"/>
              <a:ext cx="1981200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341969" y="304800"/>
              <a:ext cx="14668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808819" y="609446"/>
              <a:ext cx="1307969" cy="53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914400" y="1343025"/>
              <a:ext cx="10191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914400" y="2057400"/>
              <a:ext cx="10191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914400" y="2809875"/>
              <a:ext cx="10477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942975" y="3505200"/>
              <a:ext cx="10382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895350" y="4114800"/>
              <a:ext cx="10096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914400" y="4800600"/>
              <a:ext cx="12001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066800" y="5562600"/>
              <a:ext cx="7143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814729" y="1447800"/>
              <a:ext cx="3333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843304" y="2114550"/>
              <a:ext cx="352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843304" y="2771775"/>
              <a:ext cx="3238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2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919504" y="3495675"/>
              <a:ext cx="3143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3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909979" y="4181475"/>
              <a:ext cx="3143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919504" y="4943475"/>
              <a:ext cx="3143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6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233704" y="5514975"/>
              <a:ext cx="124777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2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110771" y="1524000"/>
              <a:ext cx="6572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5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610774" y="1524000"/>
              <a:ext cx="62865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6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637932" y="2238375"/>
              <a:ext cx="581026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7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637932" y="2857500"/>
              <a:ext cx="6000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8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637932" y="3600450"/>
              <a:ext cx="581026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9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637932" y="4305300"/>
              <a:ext cx="6191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0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637932" y="4943475"/>
              <a:ext cx="6477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3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110771" y="2133600"/>
              <a:ext cx="5524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4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339370" y="2895600"/>
              <a:ext cx="2762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5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348896" y="3505200"/>
              <a:ext cx="3714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6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301271" y="4219575"/>
              <a:ext cx="419101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7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291746" y="4876800"/>
              <a:ext cx="4286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324600" y="457200"/>
            <a:ext cx="13520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81800" y="1371600"/>
            <a:ext cx="4191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81800" y="2133600"/>
            <a:ext cx="4381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77050" y="2819400"/>
            <a:ext cx="285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86575" y="3581400"/>
            <a:ext cx="200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0" y="4267200"/>
            <a:ext cx="276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67525" y="5029200"/>
            <a:ext cx="295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077200" y="533400"/>
            <a:ext cx="5810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153400" y="1371600"/>
            <a:ext cx="476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153400" y="2133600"/>
            <a:ext cx="447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96275" y="2819400"/>
            <a:ext cx="2381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29600" y="350520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29600" y="4191000"/>
            <a:ext cx="333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29600" y="5029200"/>
            <a:ext cx="35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96200" y="5638800"/>
            <a:ext cx="1219200" cy="41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8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-228600"/>
            <a:ext cx="3962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609600"/>
            <a:ext cx="1838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1371600"/>
            <a:ext cx="2286000" cy="128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2667000"/>
            <a:ext cx="2514600" cy="9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3657600"/>
            <a:ext cx="2514600" cy="90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4495800"/>
            <a:ext cx="1695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5257800"/>
            <a:ext cx="1781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5867400"/>
            <a:ext cx="1809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609600"/>
            <a:ext cx="2562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15000" y="1676400"/>
            <a:ext cx="32099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0" y="2819400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72200" y="3505200"/>
            <a:ext cx="695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3810000"/>
            <a:ext cx="6172200" cy="180022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06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33800" y="228600"/>
            <a:ext cx="1828800" cy="609600"/>
          </a:xfrm>
          <a:prstGeom prst="rect">
            <a:avLst/>
          </a:prstGeom>
          <a:ln w="88900" cap="sq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66775" y="1066800"/>
            <a:ext cx="73628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2286000"/>
            <a:ext cx="547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2971800"/>
            <a:ext cx="75914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4038600"/>
            <a:ext cx="7620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58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1705490" cy="504825"/>
          </a:xfrm>
          <a:prstGeom prst="rect">
            <a:avLst/>
          </a:prstGeom>
          <a:ln w="88900" cap="sq" cmpd="thickThin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38175" y="838200"/>
            <a:ext cx="8505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200400"/>
            <a:ext cx="81534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19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838200" cy="577121"/>
          </a:xfrm>
          <a:prstGeom prst="rect">
            <a:avLst/>
          </a:prstGeom>
          <a:ln w="88900" cap="sq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143003"/>
          <a:ext cx="3962400" cy="5029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371600"/>
                <a:gridCol w="914400"/>
              </a:tblGrid>
              <a:tr h="115956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52800" y="228600"/>
            <a:ext cx="24993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1295400"/>
            <a:ext cx="17695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1219200"/>
            <a:ext cx="1323975" cy="100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1524000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2362200"/>
            <a:ext cx="962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2809875"/>
            <a:ext cx="990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3352800"/>
            <a:ext cx="9620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3810000"/>
            <a:ext cx="990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4257675"/>
            <a:ext cx="962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28700" y="4714875"/>
            <a:ext cx="952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5267325"/>
            <a:ext cx="10096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5724525"/>
            <a:ext cx="657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28925" y="2362200"/>
            <a:ext cx="295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43200" y="2819400"/>
            <a:ext cx="333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81300" y="3276600"/>
            <a:ext cx="342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9400" y="3810000"/>
            <a:ext cx="2667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28925" y="4333875"/>
            <a:ext cx="295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57500" y="4772025"/>
            <a:ext cx="266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38450" y="5238750"/>
            <a:ext cx="209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67000" y="5743575"/>
            <a:ext cx="4191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23622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2857500"/>
            <a:ext cx="40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337185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3848100"/>
            <a:ext cx="371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4314825"/>
            <a:ext cx="371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4810125"/>
            <a:ext cx="41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5257800"/>
            <a:ext cx="419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495800" y="1143001"/>
          <a:ext cx="1447800" cy="5037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116058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6423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601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4527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4160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62525" y="1447800"/>
            <a:ext cx="523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33950" y="2362200"/>
            <a:ext cx="5524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43475" y="2819400"/>
            <a:ext cx="542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53000" y="3352800"/>
            <a:ext cx="533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62525" y="3886200"/>
            <a:ext cx="523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43475" y="4343400"/>
            <a:ext cx="542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53000" y="4752975"/>
            <a:ext cx="533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67300" y="5257800"/>
            <a:ext cx="4191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724400" y="5715000"/>
            <a:ext cx="723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0" y="1219200"/>
            <a:ext cx="1243584" cy="6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77000" y="2081784"/>
            <a:ext cx="2011680" cy="58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77000" y="2971800"/>
            <a:ext cx="1658112" cy="117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0" y="4270248"/>
            <a:ext cx="1304544" cy="9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0" y="5410200"/>
            <a:ext cx="129235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16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2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572000" y="1143001"/>
          <a:ext cx="1066800" cy="5037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</a:tblGrid>
              <a:tr h="116058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6423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601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4527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4160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71800" y="0"/>
            <a:ext cx="33579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143003"/>
          <a:ext cx="3962400" cy="5029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371600"/>
                <a:gridCol w="914400"/>
              </a:tblGrid>
              <a:tr h="115956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33400" y="1219200"/>
            <a:ext cx="3771900" cy="4953000"/>
            <a:chOff x="533400" y="1219200"/>
            <a:chExt cx="3771900" cy="49530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33400" y="1295400"/>
              <a:ext cx="176953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286000" y="1219200"/>
              <a:ext cx="1323975" cy="1003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886200" y="1524000"/>
              <a:ext cx="3714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990600" y="2362200"/>
              <a:ext cx="9620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990600" y="2809875"/>
              <a:ext cx="9906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990600" y="3352800"/>
              <a:ext cx="9620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990600" y="3810000"/>
              <a:ext cx="9906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066800" y="4257675"/>
              <a:ext cx="9620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028700" y="4714875"/>
              <a:ext cx="9525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990600" y="5267325"/>
              <a:ext cx="10096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143000" y="5724525"/>
              <a:ext cx="657225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828925" y="2362200"/>
              <a:ext cx="2952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743200" y="2819400"/>
              <a:ext cx="3333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781300" y="3276600"/>
              <a:ext cx="3429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7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819400" y="3810000"/>
              <a:ext cx="2667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8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828925" y="4333875"/>
              <a:ext cx="2952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9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857500" y="4772025"/>
              <a:ext cx="2667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0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838450" y="5238750"/>
              <a:ext cx="2095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1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667000" y="5743575"/>
              <a:ext cx="4191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2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886200" y="2362200"/>
              <a:ext cx="3810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3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886200" y="2857500"/>
              <a:ext cx="4000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4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886200" y="3371850"/>
              <a:ext cx="3810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5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886200" y="3848100"/>
              <a:ext cx="371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6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886200" y="4314825"/>
              <a:ext cx="3714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8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886200" y="4810125"/>
              <a:ext cx="4191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9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886200" y="5314950"/>
              <a:ext cx="4191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26902" y="1447800"/>
            <a:ext cx="1111898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48200" y="2362200"/>
            <a:ext cx="609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67250" y="2819400"/>
            <a:ext cx="5905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86300" y="3352800"/>
            <a:ext cx="571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53000" y="3810000"/>
            <a:ext cx="266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29175" y="4343400"/>
            <a:ext cx="428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67275" y="4800600"/>
            <a:ext cx="390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67275" y="5257800"/>
            <a:ext cx="466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77000" y="1295400"/>
            <a:ext cx="2461847" cy="11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5638800" y="1134795"/>
          <a:ext cx="838200" cy="5037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</a:tblGrid>
              <a:tr h="116058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6423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601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4527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4160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91200" y="1447800"/>
            <a:ext cx="523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15000" y="2362200"/>
            <a:ext cx="714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15000" y="2819400"/>
            <a:ext cx="657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19775" y="3276600"/>
            <a:ext cx="5810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72200" y="3810000"/>
            <a:ext cx="238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29325" y="4343400"/>
            <a:ext cx="371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48375" y="4800600"/>
            <a:ext cx="352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5181600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4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638800" y="5638800"/>
            <a:ext cx="771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0" y="1143000"/>
            <a:ext cx="900113" cy="46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670432" y="2895600"/>
            <a:ext cx="2473568" cy="9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05600" y="4038600"/>
            <a:ext cx="133643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F:\gif images\__Dis1.gif">
            <a:hlinkClick r:id="rId50" action="ppaction://hlinkfile"/>
          </p:cNvPr>
          <p:cNvPicPr>
            <a:picLocks noChangeAspect="1" noChangeArrowheads="1" noCrop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8334375" y="5334000"/>
            <a:ext cx="809625" cy="80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25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6858000" y="1143000"/>
          <a:ext cx="1219200" cy="501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114300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6423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601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4527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4160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0" y="1143001"/>
          <a:ext cx="1066800" cy="5037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</a:tblGrid>
              <a:tr h="116058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6423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601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4527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4160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09600" y="1143003"/>
          <a:ext cx="3962400" cy="5029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371600"/>
                <a:gridCol w="914400"/>
              </a:tblGrid>
              <a:tr h="115956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370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533400" y="1143000"/>
            <a:ext cx="5105400" cy="5029200"/>
            <a:chOff x="533400" y="1143000"/>
            <a:chExt cx="5105400" cy="5029200"/>
          </a:xfrm>
        </p:grpSpPr>
        <p:grpSp>
          <p:nvGrpSpPr>
            <p:cNvPr id="17" name="Group 16"/>
            <p:cNvGrpSpPr/>
            <p:nvPr/>
          </p:nvGrpSpPr>
          <p:grpSpPr>
            <a:xfrm>
              <a:off x="533400" y="1219200"/>
              <a:ext cx="3771900" cy="4953000"/>
              <a:chOff x="533400" y="1219200"/>
              <a:chExt cx="3771900" cy="4953000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533400" y="1295400"/>
                <a:ext cx="1769533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2286000" y="1219200"/>
                <a:ext cx="1323975" cy="1003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886200" y="1524000"/>
                <a:ext cx="371475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990600" y="2362200"/>
                <a:ext cx="962025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990600" y="2809875"/>
                <a:ext cx="990600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8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990600" y="3352800"/>
                <a:ext cx="962025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990600" y="3810000"/>
                <a:ext cx="990600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0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1066800" y="4257675"/>
                <a:ext cx="962025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1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1028700" y="4714875"/>
                <a:ext cx="952500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2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990600" y="5267325"/>
                <a:ext cx="1009650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3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1143000" y="5724525"/>
                <a:ext cx="657225" cy="4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4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2828925" y="2362200"/>
                <a:ext cx="295275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5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2743200" y="2819400"/>
                <a:ext cx="333375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6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2781300" y="3276600"/>
                <a:ext cx="342900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17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2819400" y="3810000"/>
                <a:ext cx="26670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8"/>
              <p:cNvPicPr>
                <a:picLocks noChangeAspect="1" noChangeArrowheads="1"/>
              </p:cNvPicPr>
              <p:nvPr/>
            </p:nvPicPr>
            <p:blipFill>
              <a:blip r:embed="rId17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2828925" y="4333875"/>
                <a:ext cx="29527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9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2857500" y="4772025"/>
                <a:ext cx="266700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20"/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2838450" y="5238750"/>
                <a:ext cx="209550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21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2667000" y="5743575"/>
                <a:ext cx="419100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22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886200" y="2362200"/>
                <a:ext cx="381000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23"/>
              <p:cNvPicPr>
                <a:picLocks noChangeAspect="1" noChangeArrowheads="1"/>
              </p:cNvPicPr>
              <p:nvPr/>
            </p:nvPicPr>
            <p:blipFill>
              <a:blip r:embed="rId22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886200" y="2857500"/>
                <a:ext cx="40005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24"/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886200" y="3371850"/>
                <a:ext cx="381000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5"/>
              <p:cNvPicPr>
                <a:picLocks noChangeAspect="1" noChangeArrowheads="1"/>
              </p:cNvPicPr>
              <p:nvPr/>
            </p:nvPicPr>
            <p:blipFill>
              <a:blip r:embed="rId24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886200" y="3848100"/>
                <a:ext cx="37147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26"/>
              <p:cNvPicPr>
                <a:picLocks noChangeAspect="1" noChangeArrowheads="1"/>
              </p:cNvPicPr>
              <p:nvPr/>
            </p:nvPicPr>
            <p:blipFill>
              <a:blip r:embed="rId25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886200" y="4314825"/>
                <a:ext cx="371475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8"/>
              <p:cNvPicPr>
                <a:picLocks noChangeAspect="1" noChangeArrowheads="1"/>
              </p:cNvPicPr>
              <p:nvPr/>
            </p:nvPicPr>
            <p:blipFill>
              <a:blip r:embed="rId26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886200" y="4810125"/>
                <a:ext cx="419100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29"/>
              <p:cNvPicPr>
                <a:picLocks noChangeAspect="1" noChangeArrowheads="1"/>
              </p:cNvPicPr>
              <p:nvPr/>
            </p:nvPicPr>
            <p:blipFill>
              <a:blip r:embed="rId27" cstate="print">
                <a:clrChange>
                  <a:clrFrom>
                    <a:srgbClr val="8ED8F8"/>
                  </a:clrFrom>
                  <a:clrTo>
                    <a:srgbClr val="8ED8F8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886200" y="5314950"/>
                <a:ext cx="419100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526902" y="1676401"/>
              <a:ext cx="1111898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648200" y="2362200"/>
              <a:ext cx="6096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667250" y="2819400"/>
              <a:ext cx="5905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686300" y="3352800"/>
              <a:ext cx="5715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32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953000" y="3810000"/>
              <a:ext cx="2667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7"/>
            <p:cNvPicPr>
              <a:picLocks noChangeAspect="1" noChangeArrowheads="1"/>
            </p:cNvPicPr>
            <p:nvPr/>
          </p:nvPicPr>
          <p:blipFill>
            <a:blip r:embed="rId3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829175" y="4343400"/>
              <a:ext cx="4286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3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867275" y="4800600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9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867275" y="5257800"/>
              <a:ext cx="4667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20"/>
            <p:cNvPicPr>
              <a:picLocks noChangeAspect="1" noChangeArrowheads="1"/>
            </p:cNvPicPr>
            <p:nvPr/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572000" y="1143000"/>
              <a:ext cx="900113" cy="46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5638800" y="1143000"/>
          <a:ext cx="1219200" cy="501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114300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6423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601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9140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4527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4160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677877" y="1524000"/>
            <a:ext cx="118012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91200" y="1066800"/>
            <a:ext cx="10096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2362200"/>
            <a:ext cx="390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2819400"/>
            <a:ext cx="43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3352800"/>
            <a:ext cx="381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72200" y="3810000"/>
            <a:ext cx="285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72200" y="4343400"/>
            <a:ext cx="266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91250" y="4724400"/>
            <a:ext cx="285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72200" y="5257800"/>
            <a:ext cx="276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286625" y="1447800"/>
            <a:ext cx="485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115175" y="2286000"/>
            <a:ext cx="571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86600" y="2819400"/>
            <a:ext cx="600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239000" y="3276600"/>
            <a:ext cx="447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448550" y="3733800"/>
            <a:ext cx="238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429500" y="4343400"/>
            <a:ext cx="25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5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391400" y="4800600"/>
            <a:ext cx="295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5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410450" y="5181600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5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124700" y="5715000"/>
            <a:ext cx="561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5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29000" y="228600"/>
            <a:ext cx="2438400" cy="54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Vertical Scroll 75"/>
          <p:cNvSpPr/>
          <p:nvPr/>
        </p:nvSpPr>
        <p:spPr>
          <a:xfrm>
            <a:off x="-609600" y="1143000"/>
            <a:ext cx="5105400" cy="4648200"/>
          </a:xfrm>
          <a:prstGeom prst="verticalScroll">
            <a:avLst/>
          </a:prstGeom>
          <a:gradFill>
            <a:gsLst>
              <a:gs pos="0">
                <a:srgbClr val="FF99FF"/>
              </a:gs>
              <a:gs pos="12000">
                <a:srgbClr val="E6D78A"/>
              </a:gs>
              <a:gs pos="30000">
                <a:srgbClr val="C7AC4C"/>
              </a:gs>
              <a:gs pos="45000">
                <a:schemeClr val="accent3">
                  <a:lumMod val="75000"/>
                </a:schemeClr>
              </a:gs>
              <a:gs pos="77000">
                <a:schemeClr val="accent3">
                  <a:lumMod val="50000"/>
                </a:schemeClr>
              </a:gs>
              <a:gs pos="100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5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" y="1676400"/>
            <a:ext cx="3681984" cy="15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5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0248" y="3048000"/>
            <a:ext cx="3425952" cy="13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5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" y="4419600"/>
            <a:ext cx="1389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990600" y="5029200"/>
            <a:ext cx="6832193" cy="126682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9" name="Picture 2" descr="F:\gif images\__Dis1.gif">
            <a:hlinkClick r:id="rId60" action="ppaction://hlinkfile"/>
          </p:cNvPr>
          <p:cNvPicPr>
            <a:picLocks noChangeAspect="1" noChangeArrowheads="1" noCrop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8334375" y="5334000"/>
            <a:ext cx="809625" cy="80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01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"/>
            <a:ext cx="1676400" cy="6270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8" name="Group 17"/>
          <p:cNvGrpSpPr/>
          <p:nvPr/>
        </p:nvGrpSpPr>
        <p:grpSpPr>
          <a:xfrm>
            <a:off x="838200" y="990600"/>
            <a:ext cx="7524750" cy="609600"/>
            <a:chOff x="838200" y="990600"/>
            <a:chExt cx="7524750" cy="609600"/>
          </a:xfrm>
        </p:grpSpPr>
        <p:pic>
          <p:nvPicPr>
            <p:cNvPr id="5" name="Picture 6" descr="http://www.bellsnwhistles.com/6bula/1abu026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1066800"/>
              <a:ext cx="485775" cy="485775"/>
            </a:xfrm>
            <a:prstGeom prst="rect">
              <a:avLst/>
            </a:prstGeom>
            <a:noFill/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371600" y="990600"/>
              <a:ext cx="699135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3429000"/>
            <a:ext cx="7419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5486400"/>
            <a:ext cx="6286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4876800"/>
            <a:ext cx="6943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838200" y="1752600"/>
            <a:ext cx="8305800" cy="609600"/>
            <a:chOff x="838200" y="1752600"/>
            <a:chExt cx="8305800" cy="60960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347787" y="1752600"/>
              <a:ext cx="7796213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http://www.bellsnwhistles.com/6bula/1abu026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1828800"/>
              <a:ext cx="485775" cy="485775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838200" y="2667000"/>
            <a:ext cx="8305800" cy="590550"/>
            <a:chOff x="838200" y="2667000"/>
            <a:chExt cx="8305800" cy="590550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466850" y="2667000"/>
              <a:ext cx="76771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http://www.bellsnwhistles.com/6bula/1abu026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2667000"/>
              <a:ext cx="485775" cy="485775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885825" y="4191000"/>
            <a:ext cx="7686675" cy="552450"/>
            <a:chOff x="885825" y="4191000"/>
            <a:chExt cx="7686675" cy="552450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600200" y="4191000"/>
              <a:ext cx="697230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http://www.bellsnwhistles.com/6bula/1abu026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5825" y="4191000"/>
              <a:ext cx="485775" cy="4857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397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381000"/>
            <a:ext cx="71628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10" y="533400"/>
            <a:ext cx="1705490" cy="504825"/>
          </a:xfrm>
          <a:prstGeom prst="rect">
            <a:avLst/>
          </a:prstGeom>
          <a:ln w="88900" cap="sq" cmpd="thickThin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714375" y="2438400"/>
            <a:ext cx="84296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42975" y="4876800"/>
            <a:ext cx="82010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4876800"/>
            <a:ext cx="685800" cy="472190"/>
          </a:xfrm>
          <a:prstGeom prst="rect">
            <a:avLst/>
          </a:prstGeom>
          <a:ln w="88900" cap="sq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5486400"/>
            <a:ext cx="6200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-40000"/>
          </a:blip>
          <a:srcRect/>
          <a:stretch>
            <a:fillRect/>
          </a:stretch>
        </p:blipFill>
        <p:spPr bwMode="auto">
          <a:xfrm>
            <a:off x="1367725" y="304800"/>
            <a:ext cx="994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-40000"/>
          </a:blip>
          <a:srcRect/>
          <a:stretch>
            <a:fillRect/>
          </a:stretch>
        </p:blipFill>
        <p:spPr bwMode="auto">
          <a:xfrm>
            <a:off x="1371600" y="762001"/>
            <a:ext cx="3810000" cy="55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-40000"/>
          </a:blip>
          <a:srcRect/>
          <a:stretch>
            <a:fillRect/>
          </a:stretch>
        </p:blipFill>
        <p:spPr bwMode="auto">
          <a:xfrm>
            <a:off x="1295400" y="1352550"/>
            <a:ext cx="6762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-40000"/>
          </a:blip>
          <a:srcRect/>
          <a:stretch>
            <a:fillRect/>
          </a:stretch>
        </p:blipFill>
        <p:spPr bwMode="auto">
          <a:xfrm>
            <a:off x="1371600" y="18288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-40000"/>
          </a:blip>
          <a:srcRect/>
          <a:stretch>
            <a:fillRect/>
          </a:stretch>
        </p:blipFill>
        <p:spPr bwMode="auto">
          <a:xfrm>
            <a:off x="1447800" y="3048000"/>
            <a:ext cx="2162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-40000"/>
          </a:blip>
          <a:srcRect/>
          <a:stretch>
            <a:fillRect/>
          </a:stretch>
        </p:blipFill>
        <p:spPr bwMode="auto">
          <a:xfrm>
            <a:off x="1371600" y="2447925"/>
            <a:ext cx="7391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-40000"/>
          </a:blip>
          <a:srcRect/>
          <a:stretch>
            <a:fillRect/>
          </a:stretch>
        </p:blipFill>
        <p:spPr bwMode="auto">
          <a:xfrm>
            <a:off x="1371600" y="3505200"/>
            <a:ext cx="4162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-40000"/>
          </a:blip>
          <a:srcRect/>
          <a:stretch>
            <a:fillRect/>
          </a:stretch>
        </p:blipFill>
        <p:spPr bwMode="auto">
          <a:xfrm>
            <a:off x="1371600" y="4114800"/>
            <a:ext cx="2152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-40000"/>
          </a:blip>
          <a:srcRect/>
          <a:stretch>
            <a:fillRect/>
          </a:stretch>
        </p:blipFill>
        <p:spPr bwMode="auto">
          <a:xfrm>
            <a:off x="1371600" y="4648200"/>
            <a:ext cx="418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-40000"/>
          </a:blip>
          <a:srcRect/>
          <a:stretch>
            <a:fillRect/>
          </a:stretch>
        </p:blipFill>
        <p:spPr bwMode="auto">
          <a:xfrm>
            <a:off x="1371600" y="5181600"/>
            <a:ext cx="22669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-40000"/>
          </a:blip>
          <a:srcRect/>
          <a:stretch>
            <a:fillRect/>
          </a:stretch>
        </p:blipFill>
        <p:spPr bwMode="auto">
          <a:xfrm>
            <a:off x="1371600" y="5743575"/>
            <a:ext cx="6534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F:\gif images\__ENT6.gif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304800"/>
            <a:ext cx="457200" cy="457200"/>
          </a:xfrm>
          <a:prstGeom prst="rect">
            <a:avLst/>
          </a:prstGeom>
          <a:noFill/>
        </p:spPr>
      </p:pic>
      <p:pic>
        <p:nvPicPr>
          <p:cNvPr id="20" name="Picture 8" descr="F:\gif images\__ENT6.gif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57912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8" descr="F:\gif images\__ENT6.gif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5257800"/>
            <a:ext cx="457200" cy="457200"/>
          </a:xfrm>
          <a:prstGeom prst="rect">
            <a:avLst/>
          </a:prstGeom>
          <a:noFill/>
        </p:spPr>
      </p:pic>
      <p:pic>
        <p:nvPicPr>
          <p:cNvPr id="22" name="Picture 8" descr="F:\gif images\__ENT6.gif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4724400"/>
            <a:ext cx="457200" cy="457200"/>
          </a:xfrm>
          <a:prstGeom prst="rect">
            <a:avLst/>
          </a:prstGeom>
          <a:noFill/>
        </p:spPr>
      </p:pic>
      <p:pic>
        <p:nvPicPr>
          <p:cNvPr id="23" name="Picture 8" descr="F:\gif images\__ENT6.gif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4114800"/>
            <a:ext cx="457200" cy="457200"/>
          </a:xfrm>
          <a:prstGeom prst="rect">
            <a:avLst/>
          </a:prstGeom>
          <a:noFill/>
        </p:spPr>
      </p:pic>
      <p:pic>
        <p:nvPicPr>
          <p:cNvPr id="24" name="Picture 8" descr="F:\gif images\__ENT6.gif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3581400"/>
            <a:ext cx="457200" cy="457200"/>
          </a:xfrm>
          <a:prstGeom prst="rect">
            <a:avLst/>
          </a:prstGeom>
          <a:noFill/>
        </p:spPr>
      </p:pic>
      <p:pic>
        <p:nvPicPr>
          <p:cNvPr id="25" name="Picture 8" descr="F:\gif images\__ENT6.gif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3048000"/>
            <a:ext cx="457200" cy="457200"/>
          </a:xfrm>
          <a:prstGeom prst="rect">
            <a:avLst/>
          </a:prstGeom>
          <a:noFill/>
        </p:spPr>
      </p:pic>
      <p:pic>
        <p:nvPicPr>
          <p:cNvPr id="26" name="Picture 8" descr="F:\gif images\__ENT6.gif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2514600"/>
            <a:ext cx="457200" cy="457200"/>
          </a:xfrm>
          <a:prstGeom prst="rect">
            <a:avLst/>
          </a:prstGeom>
          <a:noFill/>
        </p:spPr>
      </p:pic>
      <p:pic>
        <p:nvPicPr>
          <p:cNvPr id="27" name="Picture 8" descr="F:\gif images\__ENT6.gif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1905000"/>
            <a:ext cx="457200" cy="457200"/>
          </a:xfrm>
          <a:prstGeom prst="rect">
            <a:avLst/>
          </a:prstGeom>
          <a:noFill/>
        </p:spPr>
      </p:pic>
      <p:pic>
        <p:nvPicPr>
          <p:cNvPr id="28" name="Picture 8" descr="F:\gif images\__ENT6.gif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1371600"/>
            <a:ext cx="457200" cy="457200"/>
          </a:xfrm>
          <a:prstGeom prst="rect">
            <a:avLst/>
          </a:prstGeom>
          <a:noFill/>
        </p:spPr>
      </p:pic>
      <p:pic>
        <p:nvPicPr>
          <p:cNvPr id="29" name="Picture 8" descr="F:\gif images\__ENT6.gif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838200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0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1" y="838200"/>
          <a:ext cx="7696200" cy="4930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"/>
                <a:gridCol w="1295400"/>
                <a:gridCol w="838200"/>
                <a:gridCol w="1371600"/>
                <a:gridCol w="1333501"/>
                <a:gridCol w="1485900"/>
              </a:tblGrid>
              <a:tr h="121920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838200"/>
            <a:ext cx="1104900" cy="116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2133600"/>
            <a:ext cx="1038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2667000"/>
            <a:ext cx="110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3200400"/>
            <a:ext cx="12763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3733800"/>
            <a:ext cx="1209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4267200"/>
            <a:ext cx="13049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4724400"/>
            <a:ext cx="1285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5257800"/>
            <a:ext cx="628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838200"/>
            <a:ext cx="1219200" cy="118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2133600"/>
            <a:ext cx="28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2667000"/>
            <a:ext cx="295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3200400"/>
            <a:ext cx="342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66975" y="3733800"/>
            <a:ext cx="352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4267200"/>
            <a:ext cx="31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90800" y="4724400"/>
            <a:ext cx="228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5334000"/>
            <a:ext cx="485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29000" y="1295400"/>
            <a:ext cx="428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43300" y="2209800"/>
            <a:ext cx="419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52825" y="2667000"/>
            <a:ext cx="333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09950" y="3200400"/>
            <a:ext cx="552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29000" y="3733800"/>
            <a:ext cx="514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29000" y="4295775"/>
            <a:ext cx="514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29000" y="4800600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1447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990600"/>
            <a:ext cx="1143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43400" y="2133600"/>
            <a:ext cx="742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19600" y="2667000"/>
            <a:ext cx="714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5800" y="3200400"/>
            <a:ext cx="638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57750" y="3733800"/>
            <a:ext cx="247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53150" y="3733800"/>
            <a:ext cx="247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24750" y="3733800"/>
            <a:ext cx="247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34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0" y="4267200"/>
            <a:ext cx="552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7" name="Picture 35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0" y="4800600"/>
            <a:ext cx="533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638800" y="1219200"/>
            <a:ext cx="904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9" name="Picture 37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562600" y="838200"/>
            <a:ext cx="90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0" name="Picture 38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43600" y="2133600"/>
            <a:ext cx="390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1" name="Picture 39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05500" y="2743200"/>
            <a:ext cx="419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2" name="Picture 40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62650" y="3200400"/>
            <a:ext cx="8191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3" name="Picture 41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62675" y="4267200"/>
            <a:ext cx="238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4" name="Picture 42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38850" y="4724400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5" name="Picture 43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410450" y="4267200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6" name="Picture 44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429500" y="4800600"/>
            <a:ext cx="342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7" name="Picture 45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200900" y="3276600"/>
            <a:ext cx="571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8" name="Picture 46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229475" y="2743200"/>
            <a:ext cx="5429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9" name="Picture 47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86600" y="2057400"/>
            <a:ext cx="723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0" name="Picture 48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162800" y="1219200"/>
            <a:ext cx="571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1" name="Picture 49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934200" y="5305425"/>
            <a:ext cx="838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Vertical Scroll 53"/>
          <p:cNvSpPr/>
          <p:nvPr/>
        </p:nvSpPr>
        <p:spPr>
          <a:xfrm>
            <a:off x="304800" y="304800"/>
            <a:ext cx="4343400" cy="4648200"/>
          </a:xfrm>
          <a:prstGeom prst="verticalScroll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242" name="Picture 50"/>
          <p:cNvPicPr>
            <a:picLocks noChangeAspect="1" noChangeArrowheads="1"/>
          </p:cNvPicPr>
          <p:nvPr/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1143000"/>
            <a:ext cx="3048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4" name="Picture 52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2286000"/>
            <a:ext cx="2667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5" name="Picture 53"/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3324225"/>
            <a:ext cx="1790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6" name="Picture 54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4038600"/>
            <a:ext cx="1247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7" name="Picture 55"/>
          <p:cNvPicPr>
            <a:picLocks noChangeAspect="1" noChangeArrowheads="1"/>
          </p:cNvPicPr>
          <p:nvPr/>
        </p:nvPicPr>
        <p:blipFill>
          <a:blip r:embed="rId50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47800" y="5029200"/>
            <a:ext cx="6019800" cy="1143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45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2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2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2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2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20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20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2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2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8" dur="20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52800" y="762000"/>
            <a:ext cx="2152650" cy="6000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2971800"/>
            <a:ext cx="76298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EXERCISE PLEASE REFFER TO BOOK</a:t>
            </a:r>
            <a:endParaRPr lang="en-IN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46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"/>
            <a:ext cx="4439920" cy="609600"/>
          </a:xfrm>
          <a:prstGeom prst="rect">
            <a:avLst/>
          </a:prstGeom>
          <a:ln w="228600" cap="sq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1905000" y="1143000"/>
            <a:ext cx="7239000" cy="2971800"/>
            <a:chOff x="1143000" y="1981200"/>
            <a:chExt cx="7239000" cy="2971800"/>
          </a:xfrm>
        </p:grpSpPr>
        <p:sp>
          <p:nvSpPr>
            <p:cNvPr id="6" name="Cloud Callout 5"/>
            <p:cNvSpPr/>
            <p:nvPr/>
          </p:nvSpPr>
          <p:spPr>
            <a:xfrm>
              <a:off x="1143000" y="1981200"/>
              <a:ext cx="7239000" cy="2971800"/>
            </a:xfrm>
            <a:prstGeom prst="cloudCallout">
              <a:avLst>
                <a:gd name="adj1" fmla="val -48056"/>
                <a:gd name="adj2" fmla="val 60908"/>
              </a:avLst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981200" y="2362200"/>
              <a:ext cx="5362575" cy="211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1" descr="F:\gif\pig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29000"/>
            <a:ext cx="1768929" cy="28194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286000" y="4724400"/>
            <a:ext cx="6553200" cy="1524000"/>
            <a:chOff x="1828800" y="4876800"/>
            <a:chExt cx="6553200" cy="1524000"/>
          </a:xfrm>
        </p:grpSpPr>
        <p:sp>
          <p:nvSpPr>
            <p:cNvPr id="10" name="Cloud Callout 9"/>
            <p:cNvSpPr/>
            <p:nvPr/>
          </p:nvSpPr>
          <p:spPr>
            <a:xfrm>
              <a:off x="1828800" y="4876800"/>
              <a:ext cx="6553200" cy="1524000"/>
            </a:xfrm>
            <a:prstGeom prst="cloudCallout">
              <a:avLst>
                <a:gd name="adj1" fmla="val -53311"/>
                <a:gd name="adj2" fmla="val -66811"/>
              </a:avLst>
            </a:prstGeom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743200" y="5019675"/>
              <a:ext cx="54006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372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0"/>
            <a:ext cx="6000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4851"/>
            <a:ext cx="1447800" cy="428549"/>
          </a:xfrm>
          <a:prstGeom prst="rect">
            <a:avLst/>
          </a:prstGeom>
          <a:ln w="88900" cap="sq" cmpd="thickThin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514600"/>
            <a:ext cx="685800" cy="472190"/>
          </a:xfrm>
          <a:prstGeom prst="rect">
            <a:avLst/>
          </a:prstGeom>
          <a:ln w="88900" cap="sq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76400" y="2362200"/>
          <a:ext cx="3581400" cy="3886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828800"/>
              </a:tblGrid>
              <a:tr h="70021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5514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5514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5514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5514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5514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5514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5514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3124200"/>
            <a:ext cx="333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0" y="3657600"/>
            <a:ext cx="171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67200" y="3124200"/>
            <a:ext cx="171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48150" y="5867400"/>
            <a:ext cx="171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67200" y="5410200"/>
            <a:ext cx="171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67200" y="4953000"/>
            <a:ext cx="171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4038600"/>
            <a:ext cx="333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67200" y="3581400"/>
            <a:ext cx="171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0" y="4495800"/>
            <a:ext cx="285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0" y="4953000"/>
            <a:ext cx="28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0" y="5410200"/>
            <a:ext cx="238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0" y="5867400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19575" y="4038600"/>
            <a:ext cx="276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4495800"/>
            <a:ext cx="295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5200" y="2286000"/>
            <a:ext cx="17621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2286000"/>
            <a:ext cx="1666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Vertical Scroll 26"/>
          <p:cNvSpPr/>
          <p:nvPr/>
        </p:nvSpPr>
        <p:spPr>
          <a:xfrm>
            <a:off x="5334000" y="2362200"/>
            <a:ext cx="3505200" cy="3810000"/>
          </a:xfrm>
          <a:prstGeom prst="verticalScroll">
            <a:avLst/>
          </a:prstGeom>
          <a:gradFill>
            <a:gsLst>
              <a:gs pos="0">
                <a:srgbClr val="FF99FF"/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15000" y="2971800"/>
            <a:ext cx="2743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72200" y="3505200"/>
            <a:ext cx="1905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43600" y="4267200"/>
            <a:ext cx="231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43600" y="4876800"/>
            <a:ext cx="24098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5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371600" y="0"/>
            <a:ext cx="7010400" cy="2743200"/>
          </a:xfrm>
          <a:prstGeom prst="cloudCallout">
            <a:avLst>
              <a:gd name="adj1" fmla="val -45571"/>
              <a:gd name="adj2" fmla="val 34914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chemeClr val="accent2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838200"/>
            <a:ext cx="6038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1371600"/>
            <a:ext cx="515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F:\gif\pig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1768929" cy="28194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81200" y="762000"/>
            <a:ext cx="5448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1676400"/>
            <a:ext cx="51244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81200" y="647700"/>
            <a:ext cx="6200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1257300"/>
            <a:ext cx="6172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1866900"/>
            <a:ext cx="5114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33600" y="4724400"/>
            <a:ext cx="48863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1066800" y="3124200"/>
            <a:ext cx="3657600" cy="1143000"/>
            <a:chOff x="1066800" y="4114800"/>
            <a:chExt cx="3657600" cy="1143000"/>
          </a:xfrm>
        </p:grpSpPr>
        <p:sp>
          <p:nvSpPr>
            <p:cNvPr id="27" name="Cloud Callout 26"/>
            <p:cNvSpPr/>
            <p:nvPr/>
          </p:nvSpPr>
          <p:spPr>
            <a:xfrm>
              <a:off x="1066800" y="4114800"/>
              <a:ext cx="3657600" cy="1143000"/>
            </a:xfrm>
            <a:prstGeom prst="cloudCallout">
              <a:avLst>
                <a:gd name="adj1" fmla="val 20978"/>
                <a:gd name="adj2" fmla="val 131466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371600" y="4419600"/>
              <a:ext cx="3352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31"/>
          <p:cNvGrpSpPr/>
          <p:nvPr/>
        </p:nvGrpSpPr>
        <p:grpSpPr>
          <a:xfrm>
            <a:off x="6096000" y="3581400"/>
            <a:ext cx="3657600" cy="1143000"/>
            <a:chOff x="6096000" y="4419600"/>
            <a:chExt cx="3657600" cy="1143000"/>
          </a:xfrm>
        </p:grpSpPr>
        <p:sp>
          <p:nvSpPr>
            <p:cNvPr id="31" name="Cloud Callout 30"/>
            <p:cNvSpPr/>
            <p:nvPr/>
          </p:nvSpPr>
          <p:spPr>
            <a:xfrm>
              <a:off x="6096000" y="4419600"/>
              <a:ext cx="3657600" cy="1143000"/>
            </a:xfrm>
            <a:prstGeom prst="cloudCallout">
              <a:avLst>
                <a:gd name="adj1" fmla="val -33764"/>
                <a:gd name="adj2" fmla="val 98362"/>
              </a:avLst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600825" y="4572000"/>
              <a:ext cx="254317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228600" y="5638800"/>
            <a:ext cx="3657600" cy="1143000"/>
            <a:chOff x="3962400" y="2895600"/>
            <a:chExt cx="3657600" cy="1143000"/>
          </a:xfrm>
        </p:grpSpPr>
        <p:sp>
          <p:nvSpPr>
            <p:cNvPr id="23" name="Cloud Callout 22"/>
            <p:cNvSpPr/>
            <p:nvPr/>
          </p:nvSpPr>
          <p:spPr>
            <a:xfrm>
              <a:off x="3962400" y="2895600"/>
              <a:ext cx="3657600" cy="1143000"/>
            </a:xfrm>
            <a:prstGeom prst="cloudCallout">
              <a:avLst>
                <a:gd name="adj1" fmla="val 65805"/>
                <a:gd name="adj2" fmla="val -46466"/>
              </a:avLst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267200" y="3048000"/>
              <a:ext cx="32575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5486400" y="5715000"/>
            <a:ext cx="3657600" cy="1143000"/>
            <a:chOff x="2743200" y="3429000"/>
            <a:chExt cx="3657600" cy="1143000"/>
          </a:xfrm>
        </p:grpSpPr>
        <p:sp>
          <p:nvSpPr>
            <p:cNvPr id="29" name="Cloud Callout 28"/>
            <p:cNvSpPr/>
            <p:nvPr/>
          </p:nvSpPr>
          <p:spPr>
            <a:xfrm>
              <a:off x="2743200" y="3429000"/>
              <a:ext cx="3657600" cy="1143000"/>
            </a:xfrm>
            <a:prstGeom prst="cloudCallout">
              <a:avLst>
                <a:gd name="adj1" fmla="val -55316"/>
                <a:gd name="adj2" fmla="val -45086"/>
              </a:avLst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048000" y="3429000"/>
              <a:ext cx="3152775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4343400" y="2362200"/>
            <a:ext cx="4114800" cy="1543050"/>
            <a:chOff x="-1828800" y="3429000"/>
            <a:chExt cx="4114800" cy="1543050"/>
          </a:xfrm>
        </p:grpSpPr>
        <p:sp>
          <p:nvSpPr>
            <p:cNvPr id="25" name="Cloud Callout 24"/>
            <p:cNvSpPr/>
            <p:nvPr/>
          </p:nvSpPr>
          <p:spPr>
            <a:xfrm>
              <a:off x="-1828800" y="3429000"/>
              <a:ext cx="4114800" cy="1447800"/>
            </a:xfrm>
            <a:prstGeom prst="cloudCallout">
              <a:avLst>
                <a:gd name="adj1" fmla="val -12787"/>
                <a:gd name="adj2" fmla="val 160504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-1371600" y="3505200"/>
              <a:ext cx="3352800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7352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9906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447800" cy="428549"/>
          </a:xfrm>
          <a:prstGeom prst="rect">
            <a:avLst/>
          </a:prstGeom>
          <a:ln w="88900" cap="sq" cmpd="thickThin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276600"/>
            <a:ext cx="762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07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685800" cy="457200"/>
          </a:xfrm>
          <a:prstGeom prst="rect">
            <a:avLst/>
          </a:prstGeom>
          <a:ln w="88900" cap="sq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143000"/>
          <a:ext cx="3200400" cy="4580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524000"/>
              </a:tblGrid>
              <a:tr h="99060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1797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1797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1797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1797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1797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1295400"/>
            <a:ext cx="1676400" cy="42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43200" y="1219200"/>
            <a:ext cx="1447800" cy="80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2333625"/>
            <a:ext cx="609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2343150"/>
            <a:ext cx="285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3067050"/>
            <a:ext cx="7048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3133725"/>
            <a:ext cx="285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3752850"/>
            <a:ext cx="6572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3790950"/>
            <a:ext cx="238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4476750"/>
            <a:ext cx="238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4457700"/>
            <a:ext cx="685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5153025"/>
            <a:ext cx="828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5124450"/>
            <a:ext cx="257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19600" y="1143000"/>
            <a:ext cx="4391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43400" y="1981200"/>
            <a:ext cx="4581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48200" y="2819400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990600" y="2895600"/>
            <a:ext cx="3200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ln>
                <a:solidFill>
                  <a:srgbClr val="FF0000"/>
                </a:solidFill>
              </a:ln>
              <a:noFill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1000" y="2438400"/>
            <a:ext cx="609600" cy="685800"/>
            <a:chOff x="6477000" y="4114800"/>
            <a:chExt cx="609600" cy="685800"/>
          </a:xfrm>
        </p:grpSpPr>
        <p:sp>
          <p:nvSpPr>
            <p:cNvPr id="26" name="Oval Callout 25"/>
            <p:cNvSpPr/>
            <p:nvPr/>
          </p:nvSpPr>
          <p:spPr>
            <a:xfrm>
              <a:off x="6477000" y="4191000"/>
              <a:ext cx="609600" cy="609600"/>
            </a:xfrm>
            <a:prstGeom prst="wedgeEllipseCallout">
              <a:avLst>
                <a:gd name="adj1" fmla="val 131753"/>
                <a:gd name="adj2" fmla="val 52155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29400" y="4114800"/>
              <a:ext cx="30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Vijaya" pitchFamily="34" charset="0"/>
                  <a:cs typeface="Vijaya" pitchFamily="34" charset="0"/>
                </a:rPr>
                <a:t>l</a:t>
              </a:r>
              <a:endParaRPr lang="en-IN" sz="3600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81400" y="2590800"/>
            <a:ext cx="914400" cy="609600"/>
            <a:chOff x="6172200" y="228600"/>
            <a:chExt cx="914400" cy="609600"/>
          </a:xfrm>
        </p:grpSpPr>
        <p:sp>
          <p:nvSpPr>
            <p:cNvPr id="32" name="Oval Callout 31"/>
            <p:cNvSpPr/>
            <p:nvPr/>
          </p:nvSpPr>
          <p:spPr>
            <a:xfrm>
              <a:off x="6477000" y="228600"/>
              <a:ext cx="609600" cy="609600"/>
            </a:xfrm>
            <a:prstGeom prst="wedgeEllipseCallout">
              <a:avLst>
                <a:gd name="adj1" fmla="val -98419"/>
                <a:gd name="adj2" fmla="val 80603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172200" y="228600"/>
              <a:ext cx="762000" cy="597932"/>
              <a:chOff x="5334000" y="457200"/>
              <a:chExt cx="762000" cy="597932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334000" y="457200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3200" dirty="0" smtClean="0">
                    <a:solidFill>
                      <a:srgbClr val="FF0000"/>
                    </a:solidFill>
                  </a:rPr>
                  <a:t>f</a:t>
                </a:r>
                <a:endParaRPr lang="en-IN" sz="3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43600" y="685800"/>
                <a:ext cx="152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</a:t>
                </a:r>
                <a:endParaRPr lang="en-IN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733800" y="1981200"/>
            <a:ext cx="914400" cy="609600"/>
            <a:chOff x="6096000" y="3810000"/>
            <a:chExt cx="914400" cy="609600"/>
          </a:xfrm>
        </p:grpSpPr>
        <p:sp>
          <p:nvSpPr>
            <p:cNvPr id="34" name="Oval Callout 33"/>
            <p:cNvSpPr/>
            <p:nvPr/>
          </p:nvSpPr>
          <p:spPr>
            <a:xfrm>
              <a:off x="6400800" y="3810000"/>
              <a:ext cx="609600" cy="609600"/>
            </a:xfrm>
            <a:prstGeom prst="wedgeEllipseCallout">
              <a:avLst>
                <a:gd name="adj1" fmla="val -119109"/>
                <a:gd name="adj2" fmla="val 57327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96000" y="3821668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3200" dirty="0" smtClean="0">
                  <a:solidFill>
                    <a:srgbClr val="FF0000"/>
                  </a:solidFill>
                </a:rPr>
                <a:t>f</a:t>
              </a:r>
              <a:endParaRPr lang="en-IN" sz="32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05600" y="4050268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I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57600" y="3200400"/>
            <a:ext cx="969433" cy="609600"/>
            <a:chOff x="4872790" y="4876800"/>
            <a:chExt cx="918411" cy="609600"/>
          </a:xfrm>
        </p:grpSpPr>
        <p:sp>
          <p:nvSpPr>
            <p:cNvPr id="35" name="Oval Callout 34"/>
            <p:cNvSpPr/>
            <p:nvPr/>
          </p:nvSpPr>
          <p:spPr>
            <a:xfrm>
              <a:off x="5181601" y="4876800"/>
              <a:ext cx="609600" cy="609600"/>
            </a:xfrm>
            <a:prstGeom prst="wedgeEllipseCallout">
              <a:avLst>
                <a:gd name="adj1" fmla="val -118156"/>
                <a:gd name="adj2" fmla="val 88362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872790" y="4876800"/>
              <a:ext cx="866274" cy="609600"/>
              <a:chOff x="3272590" y="5105400"/>
              <a:chExt cx="866274" cy="60960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3272590" y="5105400"/>
                <a:ext cx="866274" cy="603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3200" dirty="0" smtClean="0">
                    <a:solidFill>
                      <a:srgbClr val="FF0000"/>
                    </a:solidFill>
                  </a:rPr>
                  <a:t>f</a:t>
                </a:r>
                <a:endParaRPr lang="en-IN" sz="3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886200" y="5334000"/>
                <a:ext cx="152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2</a:t>
                </a:r>
                <a:endParaRPr lang="en-IN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4" name="Right Brace 43"/>
          <p:cNvSpPr/>
          <p:nvPr/>
        </p:nvSpPr>
        <p:spPr>
          <a:xfrm rot="5400000">
            <a:off x="1714500" y="3238500"/>
            <a:ext cx="304800" cy="5334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36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2209800" y="2438400"/>
            <a:ext cx="609600" cy="609600"/>
            <a:chOff x="4343400" y="457200"/>
            <a:chExt cx="609600" cy="609600"/>
          </a:xfrm>
        </p:grpSpPr>
        <p:sp>
          <p:nvSpPr>
            <p:cNvPr id="48" name="Oval Callout 47"/>
            <p:cNvSpPr/>
            <p:nvPr/>
          </p:nvSpPr>
          <p:spPr>
            <a:xfrm>
              <a:off x="4343400" y="457200"/>
              <a:ext cx="609600" cy="609600"/>
            </a:xfrm>
            <a:prstGeom prst="wedgeEllipseCallout">
              <a:avLst>
                <a:gd name="adj1" fmla="val -98419"/>
                <a:gd name="adj2" fmla="val 80603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95800" y="54358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Vijaya" pitchFamily="34" charset="0"/>
                  <a:cs typeface="Vijaya" pitchFamily="34" charset="0"/>
                </a:rPr>
                <a:t>h</a:t>
              </a:r>
              <a:endParaRPr lang="en-IN" sz="2800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48150" y="0"/>
            <a:ext cx="48958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3124200"/>
            <a:ext cx="314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43600" y="1895475"/>
            <a:ext cx="276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72200" y="1447800"/>
            <a:ext cx="219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00400" y="3124200"/>
            <a:ext cx="266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162800" y="1828800"/>
            <a:ext cx="266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24384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324600" y="1981200"/>
            <a:ext cx="18288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00800" y="2209800"/>
            <a:ext cx="247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629400" y="2266950"/>
            <a:ext cx="238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3124200"/>
            <a:ext cx="142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86600" y="2286000"/>
            <a:ext cx="2476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2362200"/>
            <a:ext cx="2190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2286000"/>
            <a:ext cx="219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52800" y="3810000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3505200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077200" y="1676400"/>
            <a:ext cx="1809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29600" y="1981200"/>
            <a:ext cx="228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3276600"/>
            <a:ext cx="1095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4343400"/>
            <a:ext cx="1095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43400" y="5105400"/>
            <a:ext cx="457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98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C 0.03716 -0.02708 0.07466 -0.05347 0.10955 -0.07037 C 0.14462 -0.0875 0.15226 -0.08472 0.21025 -0.10255 C 0.26841 -0.12037 0.36303 -0.14838 0.45782 -0.17639 " pathEditMode="relative" rAng="0" ptsTypes="aaaA">
                                      <p:cBhvr>
                                        <p:cTn id="123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6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3872 -0.01875 0.07778 -0.0375 0.10677 -0.05394 C 0.13559 -0.06991 0.13004 -0.07106 0.17379 -0.09769 C 0.21771 -0.12454 0.29306 -0.16968 0.36875 -0.21458 " pathEditMode="relative" rAng="0" ptsTypes="aaaA">
                                      <p:cBhvr>
                                        <p:cTn id="142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2384 C 0.02031 -0.03357 0.03802 -0.04329 0.05434 -0.05139 C 0.07066 -0.05949 0.07552 -0.06134 0.10087 -0.07199 C 0.12622 -0.08264 0.17066 -0.10509 0.20608 -0.11574 C 0.24149 -0.12639 0.28368 -0.13241 0.31302 -0.13634 C 0.34236 -0.14028 0.35521 -0.14236 0.38195 -0.13866 C 0.40868 -0.13496 0.44097 -0.12431 0.47327 -0.11343 " pathEditMode="relative" ptsTypes="aaaaaaA">
                                      <p:cBhvr>
                                        <p:cTn id="156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1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2338 C 0.03628 -0.04259 0.07673 -0.06157 0.10798 -0.07384 C 0.13923 -0.08611 0.13611 -0.0868 0.18385 -0.09676 C 0.23159 -0.10671 0.31284 -0.12014 0.39427 -0.13356 " pathEditMode="relative" ptsTypes="aaaA">
                                      <p:cBhvr>
                                        <p:cTn id="183" dur="2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3473 C 0.04566 -0.02686 0.09167 -0.01875 0.12657 -0.01528 C 0.16129 -0.01227 0.17882 -0.01412 0.20851 -0.01412 C 0.23802 -0.01459 0.26615 -0.01459 0.30452 -0.01737 C 0.34271 -0.01991 0.39028 -0.025 0.43802 -0.03056 " pathEditMode="relative" rAng="0" ptsTypes="aaaaA">
                                      <p:cBhvr>
                                        <p:cTn id="197" dur="2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5451 -0.047 0.10902 -0.09352 0.15642 -0.125 C 0.20364 -0.15649 0.24392 -0.17107 0.28333 -0.18843 C 0.32257 -0.20579 0.35816 -0.222 0.39218 -0.22917 C 0.42621 -0.23612 0.45677 -0.23403 0.4875 -0.23149 " pathEditMode="relative" rAng="0" ptsTypes="aaaaA">
                                      <p:cBhvr>
                                        <p:cTn id="211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6" dur="2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11111E-6 C -0.00087 -0.00903 -0.00139 -0.01782 0.02205 -0.03819 C 0.04566 -0.05856 0.07465 -0.08819 0.14149 -0.12176 C 0.2085 -0.15532 0.32396 -0.22315 0.42326 -0.24074 C 0.52274 -0.25833 0.63003 -0.24352 0.7375 -0.22801 " pathEditMode="relative" rAng="0" ptsTypes="aaaaA">
                                      <p:cBhvr>
                                        <p:cTn id="230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2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2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990600"/>
            <a:ext cx="8229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1447800" cy="428549"/>
          </a:xfrm>
          <a:prstGeom prst="rect">
            <a:avLst/>
          </a:prstGeom>
          <a:ln w="88900" cap="sq" cmpd="thickThin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066925"/>
            <a:ext cx="63627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681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685800"/>
          <a:ext cx="39624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057400"/>
              </a:tblGrid>
              <a:tr h="105727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914400"/>
            <a:ext cx="1714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67000" y="838200"/>
            <a:ext cx="19526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1905000"/>
            <a:ext cx="1019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2438400"/>
            <a:ext cx="10953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3038475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3657600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4267200"/>
            <a:ext cx="1085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4876800"/>
            <a:ext cx="1200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5410200"/>
            <a:ext cx="733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29000" y="1828800"/>
            <a:ext cx="19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52800" y="2514600"/>
            <a:ext cx="30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52800" y="3048000"/>
            <a:ext cx="3524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14700" y="3733800"/>
            <a:ext cx="419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52800" y="4419600"/>
            <a:ext cx="419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52800" y="4972050"/>
            <a:ext cx="419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71800" y="5457825"/>
            <a:ext cx="12858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609600"/>
            <a:ext cx="2619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05375" y="1143000"/>
            <a:ext cx="4238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19625" y="0"/>
            <a:ext cx="4524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724400" y="1638300"/>
            <a:ext cx="4152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0" y="2095500"/>
            <a:ext cx="3905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714875" y="2590800"/>
            <a:ext cx="4352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0" y="3124200"/>
            <a:ext cx="3933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38675" y="3562350"/>
            <a:ext cx="4581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638800" y="4724400"/>
            <a:ext cx="32575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638800" y="5562600"/>
            <a:ext cx="71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6029325"/>
            <a:ext cx="3486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val 34"/>
          <p:cNvSpPr/>
          <p:nvPr/>
        </p:nvSpPr>
        <p:spPr>
          <a:xfrm>
            <a:off x="914400" y="2895600"/>
            <a:ext cx="3048000" cy="685800"/>
          </a:xfrm>
          <a:prstGeom prst="ellipse">
            <a:avLst/>
          </a:prstGeom>
          <a:noFill/>
          <a:ln w="698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09600" y="76200"/>
            <a:ext cx="685800" cy="457200"/>
          </a:xfrm>
          <a:prstGeom prst="rect">
            <a:avLst/>
          </a:prstGeom>
          <a:ln w="88900" cap="sq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" name="Picture 2" descr="F:\gif images\__Dis1.gif">
            <a:hlinkClick r:id="rId28" action="ppaction://hlinkfile"/>
          </p:cNvPr>
          <p:cNvPicPr>
            <a:picLocks noChangeAspect="1" noChangeArrowheads="1" noCrop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334375" y="5334000"/>
            <a:ext cx="809625" cy="80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21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124200" y="381000"/>
            <a:ext cx="260574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2971800"/>
            <a:ext cx="76298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EXERCISE PLEASE REFFER TO BOOK</a:t>
            </a:r>
            <a:endParaRPr lang="en-IN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8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905000" y="457200"/>
            <a:ext cx="1047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" y="11430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" y="20574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2895600"/>
            <a:ext cx="2781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3962400"/>
            <a:ext cx="8515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4648200"/>
            <a:ext cx="8096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5334000"/>
            <a:ext cx="2343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05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209800" y="304800"/>
            <a:ext cx="4911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1219200"/>
            <a:ext cx="6229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1828800"/>
            <a:ext cx="649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2590800"/>
            <a:ext cx="7124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3276600"/>
            <a:ext cx="72485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3886200"/>
            <a:ext cx="77247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4724400"/>
            <a:ext cx="77057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5486400"/>
            <a:ext cx="3648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13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762000"/>
            <a:ext cx="79438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1676400"/>
            <a:ext cx="6191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85800" y="2743200"/>
            <a:ext cx="807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04800"/>
            <a:ext cx="1447800" cy="428549"/>
          </a:xfrm>
          <a:prstGeom prst="rect">
            <a:avLst/>
          </a:prstGeom>
          <a:ln w="88900" cap="sq" cmpd="thickThin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019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09800" y="228600"/>
            <a:ext cx="5238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685800" cy="457200"/>
          </a:xfrm>
          <a:prstGeom prst="rect">
            <a:avLst/>
          </a:prstGeom>
          <a:ln w="88900" cap="sq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43200" y="685800"/>
            <a:ext cx="3781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351280"/>
          <a:ext cx="3048000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676400"/>
              </a:tblGrid>
              <a:tr h="81280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1600200"/>
            <a:ext cx="1057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33600" y="1423255"/>
            <a:ext cx="1752600" cy="39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0" y="1676400"/>
            <a:ext cx="1314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2286000"/>
            <a:ext cx="428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28725" y="2714625"/>
            <a:ext cx="371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3200400"/>
            <a:ext cx="390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3657600"/>
            <a:ext cx="400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4114800"/>
            <a:ext cx="352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4572000"/>
            <a:ext cx="390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5029200"/>
            <a:ext cx="457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62075" y="5486400"/>
            <a:ext cx="390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10640" y="5943600"/>
            <a:ext cx="51816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57500" y="2286000"/>
            <a:ext cx="266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14625" y="2743200"/>
            <a:ext cx="409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24150" y="3200400"/>
            <a:ext cx="400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62250" y="3657600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71775" y="4114800"/>
            <a:ext cx="352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9400" y="4572000"/>
            <a:ext cx="247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47975" y="4991100"/>
            <a:ext cx="276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76550" y="5486400"/>
            <a:ext cx="171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90800" y="5905500"/>
            <a:ext cx="628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33400" y="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0" y="2362200"/>
            <a:ext cx="295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3124200"/>
            <a:ext cx="5257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105400" y="41910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221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228600"/>
            <a:ext cx="741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62200" y="1701797"/>
          <a:ext cx="3962400" cy="454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82201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41384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41384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41384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41384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41384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41384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41384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41384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41384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43200" y="1904997"/>
            <a:ext cx="109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48000" y="2514597"/>
            <a:ext cx="447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2971797"/>
            <a:ext cx="895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3428997"/>
            <a:ext cx="866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38450" y="3809997"/>
            <a:ext cx="895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4267197"/>
            <a:ext cx="866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67025" y="4648197"/>
            <a:ext cx="866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09875" y="5086347"/>
            <a:ext cx="923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5562597"/>
            <a:ext cx="80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19601" y="1828797"/>
            <a:ext cx="19049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105400" y="2514597"/>
            <a:ext cx="276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5800" y="2971797"/>
            <a:ext cx="161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5800" y="3428997"/>
            <a:ext cx="1695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5800" y="3838572"/>
            <a:ext cx="1724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5800" y="4190997"/>
            <a:ext cx="1676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14850" y="4571997"/>
            <a:ext cx="1504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5800" y="5029197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38650" y="5486397"/>
            <a:ext cx="173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33400" y="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67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304800"/>
            <a:ext cx="5153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0" y="1351280"/>
          <a:ext cx="4419600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676400"/>
                <a:gridCol w="1600200"/>
              </a:tblGrid>
              <a:tr h="81280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228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1" y="1600200"/>
            <a:ext cx="9193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1423255"/>
            <a:ext cx="1752600" cy="39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1676400"/>
            <a:ext cx="1314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2286000"/>
            <a:ext cx="428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2714625"/>
            <a:ext cx="371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200400"/>
            <a:ext cx="390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23950" y="3657600"/>
            <a:ext cx="400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4114800"/>
            <a:ext cx="352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4572000"/>
            <a:ext cx="390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5029200"/>
            <a:ext cx="457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57275" y="5486400"/>
            <a:ext cx="390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5943600"/>
            <a:ext cx="51816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28900" y="2286000"/>
            <a:ext cx="266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86025" y="2743200"/>
            <a:ext cx="409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95550" y="3200400"/>
            <a:ext cx="400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33650" y="3657600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43175" y="4114800"/>
            <a:ext cx="352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90800" y="4572000"/>
            <a:ext cx="247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19375" y="4991100"/>
            <a:ext cx="276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47950" y="5486400"/>
            <a:ext cx="171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4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5905500"/>
            <a:ext cx="628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57600" y="1524000"/>
            <a:ext cx="14009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67200" y="2209800"/>
            <a:ext cx="285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14800" y="2667000"/>
            <a:ext cx="447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14800" y="3219450"/>
            <a:ext cx="409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24325" y="3695700"/>
            <a:ext cx="371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52900" y="4181475"/>
            <a:ext cx="3429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14800" y="45720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086225" y="5029200"/>
            <a:ext cx="409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71925" y="5486400"/>
            <a:ext cx="523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1524000"/>
            <a:ext cx="24003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2590800"/>
            <a:ext cx="2371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0" y="3962400"/>
            <a:ext cx="3543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6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3219450"/>
            <a:ext cx="7315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7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3733800"/>
            <a:ext cx="7315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00200" y="4191000"/>
            <a:ext cx="5743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42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0"/>
            <a:ext cx="6877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533400"/>
            <a:ext cx="6038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143000"/>
            <a:ext cx="706295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F:\gif\pig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95400"/>
            <a:ext cx="1768929" cy="2819400"/>
          </a:xfrm>
          <a:prstGeom prst="rect">
            <a:avLst/>
          </a:prstGeom>
          <a:noFill/>
        </p:spPr>
      </p:pic>
      <p:pic>
        <p:nvPicPr>
          <p:cNvPr id="11" name="Picture 3" descr="F:\gif\p94 - Copy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2057400"/>
            <a:ext cx="1318137" cy="20955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143000" y="0"/>
            <a:ext cx="6962775" cy="1371600"/>
            <a:chOff x="1143000" y="0"/>
            <a:chExt cx="6962775" cy="1371600"/>
          </a:xfrm>
        </p:grpSpPr>
        <p:sp>
          <p:nvSpPr>
            <p:cNvPr id="8" name="Cloud Callout 7"/>
            <p:cNvSpPr/>
            <p:nvPr/>
          </p:nvSpPr>
          <p:spPr>
            <a:xfrm>
              <a:off x="1143000" y="0"/>
              <a:ext cx="6934200" cy="1371600"/>
            </a:xfrm>
            <a:prstGeom prst="cloudCallout">
              <a:avLst>
                <a:gd name="adj1" fmla="val -46979"/>
                <a:gd name="adj2" fmla="val 114224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143000" y="228600"/>
              <a:ext cx="69627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loud Callout 14"/>
          <p:cNvSpPr/>
          <p:nvPr/>
        </p:nvSpPr>
        <p:spPr>
          <a:xfrm>
            <a:off x="7391400" y="381000"/>
            <a:ext cx="1981200" cy="1524000"/>
          </a:xfrm>
          <a:prstGeom prst="cloudCallout">
            <a:avLst>
              <a:gd name="adj1" fmla="val -4918"/>
              <a:gd name="adj2" fmla="val 79052"/>
            </a:avLst>
          </a:prstGeom>
          <a:gradFill>
            <a:gsLst>
              <a:gs pos="0">
                <a:schemeClr val="bg2"/>
              </a:gs>
              <a:gs pos="21001">
                <a:schemeClr val="tx2">
                  <a:lumMod val="40000"/>
                  <a:lumOff val="60000"/>
                </a:schemeClr>
              </a:gs>
              <a:gs pos="35001">
                <a:schemeClr val="accent3">
                  <a:lumMod val="60000"/>
                  <a:lumOff val="40000"/>
                </a:schemeClr>
              </a:gs>
              <a:gs pos="52000">
                <a:schemeClr val="accent6">
                  <a:lumMod val="40000"/>
                  <a:lumOff val="60000"/>
                </a:schemeClr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343775" y="838200"/>
            <a:ext cx="1876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4572000"/>
            <a:ext cx="8686800" cy="1557323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8" name="Group 17"/>
          <p:cNvGrpSpPr/>
          <p:nvPr/>
        </p:nvGrpSpPr>
        <p:grpSpPr>
          <a:xfrm>
            <a:off x="1143000" y="0"/>
            <a:ext cx="6934200" cy="1371600"/>
            <a:chOff x="609600" y="1524000"/>
            <a:chExt cx="6934200" cy="1371600"/>
          </a:xfrm>
        </p:grpSpPr>
        <p:sp>
          <p:nvSpPr>
            <p:cNvPr id="17" name="Cloud Callout 16"/>
            <p:cNvSpPr/>
            <p:nvPr/>
          </p:nvSpPr>
          <p:spPr>
            <a:xfrm>
              <a:off x="609600" y="1524000"/>
              <a:ext cx="6934200" cy="1371600"/>
            </a:xfrm>
            <a:prstGeom prst="cloudCallout">
              <a:avLst>
                <a:gd name="adj1" fmla="val -46979"/>
                <a:gd name="adj2" fmla="val 114224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066800" y="1905000"/>
              <a:ext cx="629602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3352800"/>
            <a:ext cx="6334125" cy="107632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2" name="Group 21"/>
          <p:cNvGrpSpPr/>
          <p:nvPr/>
        </p:nvGrpSpPr>
        <p:grpSpPr>
          <a:xfrm>
            <a:off x="7391400" y="381000"/>
            <a:ext cx="1981200" cy="1524000"/>
            <a:chOff x="7391400" y="381000"/>
            <a:chExt cx="1981200" cy="1524000"/>
          </a:xfrm>
        </p:grpSpPr>
        <p:sp>
          <p:nvSpPr>
            <p:cNvPr id="20" name="Cloud Callout 19"/>
            <p:cNvSpPr/>
            <p:nvPr/>
          </p:nvSpPr>
          <p:spPr>
            <a:xfrm>
              <a:off x="7391400" y="381000"/>
              <a:ext cx="1981200" cy="1524000"/>
            </a:xfrm>
            <a:prstGeom prst="cloudCallout">
              <a:avLst>
                <a:gd name="adj1" fmla="val -4918"/>
                <a:gd name="adj2" fmla="val 79052"/>
              </a:avLst>
            </a:prstGeom>
            <a:gradFill>
              <a:gsLst>
                <a:gs pos="0">
                  <a:schemeClr val="bg2"/>
                </a:gs>
                <a:gs pos="21001">
                  <a:schemeClr val="tx2">
                    <a:lumMod val="40000"/>
                    <a:lumOff val="60000"/>
                  </a:schemeClr>
                </a:gs>
                <a:gs pos="35001">
                  <a:schemeClr val="accent3">
                    <a:lumMod val="60000"/>
                    <a:lumOff val="40000"/>
                  </a:schemeClr>
                </a:gs>
                <a:gs pos="52000">
                  <a:schemeClr val="accent6">
                    <a:lumMod val="40000"/>
                    <a:lumOff val="60000"/>
                  </a:schemeClr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1" name="Picture 2" descr="F:\gif\ansm.gif"/>
            <p:cNvPicPr>
              <a:picLocks noChangeAspect="1" noChangeArrowheads="1" noCrop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001000" y="914400"/>
              <a:ext cx="695325" cy="742950"/>
            </a:xfrm>
            <a:prstGeom prst="rect">
              <a:avLst/>
            </a:prstGeom>
            <a:noFill/>
          </p:spPr>
        </p:pic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4724400"/>
            <a:ext cx="7915275" cy="6667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78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228600"/>
            <a:ext cx="8343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1066800"/>
          <a:ext cx="6400800" cy="51723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2800"/>
                <a:gridCol w="2336800"/>
                <a:gridCol w="1981200"/>
              </a:tblGrid>
              <a:tr h="60959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5627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5627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5627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5627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5627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5627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5627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5627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5627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5627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1143000"/>
            <a:ext cx="1047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1752600"/>
            <a:ext cx="1333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2219325"/>
            <a:ext cx="13430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52575" y="2667000"/>
            <a:ext cx="1419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3048000"/>
            <a:ext cx="14097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3505200"/>
            <a:ext cx="139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3962400"/>
            <a:ext cx="1323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71625" y="4419600"/>
            <a:ext cx="1323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38300" y="4933950"/>
            <a:ext cx="133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5334000"/>
            <a:ext cx="1390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5791200"/>
            <a:ext cx="1571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29000" y="1143000"/>
            <a:ext cx="21859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67200" y="182880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67200" y="2286000"/>
            <a:ext cx="31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57675" y="2743200"/>
            <a:ext cx="3143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14825" y="3124200"/>
            <a:ext cx="257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43400" y="3581400"/>
            <a:ext cx="257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33875" y="4038600"/>
            <a:ext cx="314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43400" y="4486275"/>
            <a:ext cx="247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43400" y="4953000"/>
            <a:ext cx="247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43400" y="5438775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43400" y="5867400"/>
            <a:ext cx="257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91200" y="1143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77000" y="1752600"/>
            <a:ext cx="352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0275" y="2133600"/>
            <a:ext cx="13049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2667000"/>
            <a:ext cx="1381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3124200"/>
            <a:ext cx="15716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3581400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3962400"/>
            <a:ext cx="1590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4467225"/>
            <a:ext cx="1533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4943475"/>
            <a:ext cx="1533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5334000"/>
            <a:ext cx="1543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29300" y="5867400"/>
            <a:ext cx="1485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66750" y="3133725"/>
            <a:ext cx="7810500" cy="5905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09600" y="3962400"/>
            <a:ext cx="7924800" cy="4953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92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8229600" cy="1600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762003"/>
          <a:ext cx="7315200" cy="5047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3200400"/>
              </a:tblGrid>
              <a:tr h="76199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2856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2856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2856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2856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2856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2856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2856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2856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2856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2856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9144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1447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2475" y="1981200"/>
            <a:ext cx="3971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2475" y="2438400"/>
            <a:ext cx="3971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2819400"/>
            <a:ext cx="39814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3276600"/>
            <a:ext cx="4019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3657600"/>
            <a:ext cx="398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4114800"/>
            <a:ext cx="40100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4572000"/>
            <a:ext cx="3981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4953000"/>
            <a:ext cx="3971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2475" y="5381625"/>
            <a:ext cx="4048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0" y="762001"/>
            <a:ext cx="290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1600200"/>
            <a:ext cx="428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10200" y="2057400"/>
            <a:ext cx="1600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48300" y="2438400"/>
            <a:ext cx="1562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38775" y="2819400"/>
            <a:ext cx="1571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38775" y="3276600"/>
            <a:ext cx="15716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62575" y="3733800"/>
            <a:ext cx="1647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86400" y="4191000"/>
            <a:ext cx="1524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38775" y="4572000"/>
            <a:ext cx="15716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57825" y="4953000"/>
            <a:ext cx="1552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514975" y="5410200"/>
            <a:ext cx="1419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5800" y="3505200"/>
            <a:ext cx="8001000" cy="6000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5800" y="4343400"/>
            <a:ext cx="8001000" cy="5715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5800" y="762000"/>
            <a:ext cx="4300537" cy="5124450"/>
          </a:xfrm>
          <a:prstGeom prst="rect">
            <a:avLst/>
          </a:prstGeom>
          <a:ln w="88900" cap="sq" cmpd="thickThin">
            <a:solidFill>
              <a:srgbClr val="1A1FF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585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6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924800" cy="1066800"/>
          </a:xfrm>
          <a:prstGeom prst="rect">
            <a:avLst/>
          </a:prstGeom>
          <a:ln w="228600" cap="sq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1630680"/>
          <a:ext cx="6096000" cy="469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5487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5991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1676400"/>
            <a:ext cx="1038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52800" y="1600200"/>
            <a:ext cx="2028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86400" y="16002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2209800"/>
            <a:ext cx="1019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2667000"/>
            <a:ext cx="962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3124200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3505200"/>
            <a:ext cx="952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3962400"/>
            <a:ext cx="962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4343400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24025" y="4800600"/>
            <a:ext cx="1019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14500" y="51816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5629275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6019800"/>
            <a:ext cx="1143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2286000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3505200"/>
            <a:ext cx="257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2667000"/>
            <a:ext cx="257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3962400"/>
            <a:ext cx="257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3124200"/>
            <a:ext cx="238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4419600"/>
            <a:ext cx="238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4800600"/>
            <a:ext cx="266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52900" y="5638800"/>
            <a:ext cx="266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5257800"/>
            <a:ext cx="2190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6019800"/>
            <a:ext cx="200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324600" y="2286000"/>
            <a:ext cx="2571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324600" y="2667000"/>
            <a:ext cx="2190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72200" y="3048000"/>
            <a:ext cx="371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72200" y="3505200"/>
            <a:ext cx="342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72200" y="3886200"/>
            <a:ext cx="352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72200" y="4343400"/>
            <a:ext cx="333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0" y="480060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0" y="5267325"/>
            <a:ext cx="342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0" y="5638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0" y="6000750"/>
            <a:ext cx="3714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3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304800"/>
            <a:ext cx="6477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19225" y="838200"/>
            <a:ext cx="6353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09700" y="1371600"/>
            <a:ext cx="6591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243840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3048000"/>
            <a:ext cx="56578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5486400"/>
            <a:ext cx="6229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4953000"/>
            <a:ext cx="40957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4191000"/>
            <a:ext cx="7562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261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743200" y="0"/>
            <a:ext cx="3886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914400"/>
            <a:ext cx="6143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1600200"/>
            <a:ext cx="510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48000" y="2133600"/>
            <a:ext cx="3390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0" y="2705100"/>
            <a:ext cx="4352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3276600"/>
            <a:ext cx="69246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19600" y="3886200"/>
            <a:ext cx="56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81200" y="4267200"/>
            <a:ext cx="50673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0" y="4800600"/>
            <a:ext cx="7191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10400" y="4495800"/>
            <a:ext cx="1362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13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097280"/>
          <a:ext cx="6096000" cy="469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5487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5991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2095500" y="1066800"/>
            <a:ext cx="5524500" cy="4743450"/>
            <a:chOff x="1714500" y="1600200"/>
            <a:chExt cx="5524500" cy="474345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1676400"/>
              <a:ext cx="10382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352800" y="1600200"/>
              <a:ext cx="202882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486400" y="1600200"/>
              <a:ext cx="1752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2209800"/>
              <a:ext cx="10191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2667000"/>
              <a:ext cx="9620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3124200"/>
              <a:ext cx="9715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3505200"/>
              <a:ext cx="9525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3962400"/>
              <a:ext cx="9620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4343400"/>
              <a:ext cx="9715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24025" y="4800600"/>
              <a:ext cx="10191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14500" y="5181600"/>
              <a:ext cx="10287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5629275"/>
              <a:ext cx="9906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6019800"/>
              <a:ext cx="11430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16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191000" y="2286000"/>
              <a:ext cx="323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191000" y="3505200"/>
              <a:ext cx="2571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8" name="Picture 18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191000" y="2667000"/>
              <a:ext cx="2571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9" name="Picture 19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191000" y="3962400"/>
              <a:ext cx="2571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0" name="Picture 20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191000" y="3124200"/>
              <a:ext cx="2381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21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191000" y="4419600"/>
              <a:ext cx="2381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2" name="Picture 22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191000" y="4800600"/>
              <a:ext cx="2667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23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152900" y="5638800"/>
              <a:ext cx="2667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24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191000" y="5257800"/>
              <a:ext cx="2190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5" name="Picture 25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191000" y="6019800"/>
              <a:ext cx="2000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6" name="Picture 26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324600" y="2286000"/>
              <a:ext cx="2571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7" name="Picture 27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324600" y="2667000"/>
              <a:ext cx="2190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8" name="Picture 28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172200" y="3048000"/>
              <a:ext cx="371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9" name="Picture 29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172200" y="3505200"/>
              <a:ext cx="3429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0" name="Picture 30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172200" y="3886200"/>
              <a:ext cx="3524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1" name="Picture 31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172200" y="4343400"/>
              <a:ext cx="3333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2" name="Picture 32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096000" y="4800600"/>
              <a:ext cx="3905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3" name="Picture 33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096000" y="5267325"/>
              <a:ext cx="3429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4" name="Picture 34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096000" y="5638800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5" name="Picture 35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096000" y="6000750"/>
              <a:ext cx="3714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Oval Callout 49"/>
          <p:cNvSpPr/>
          <p:nvPr/>
        </p:nvSpPr>
        <p:spPr>
          <a:xfrm>
            <a:off x="7391400" y="1828800"/>
            <a:ext cx="2057400" cy="1828800"/>
          </a:xfrm>
          <a:prstGeom prst="wedgeEllipseCallout">
            <a:avLst>
              <a:gd name="adj1" fmla="val -76868"/>
              <a:gd name="adj2" fmla="val 159582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48600" y="2133600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96200" y="2743200"/>
            <a:ext cx="1447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Oval Callout 52"/>
          <p:cNvSpPr/>
          <p:nvPr/>
        </p:nvSpPr>
        <p:spPr>
          <a:xfrm rot="20199055">
            <a:off x="-414275" y="214008"/>
            <a:ext cx="4235578" cy="2245371"/>
          </a:xfrm>
          <a:prstGeom prst="wedgeEllipseCallout">
            <a:avLst>
              <a:gd name="adj1" fmla="val -8223"/>
              <a:gd name="adj2" fmla="val 13802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 rot="20203370">
            <a:off x="49262" y="384882"/>
            <a:ext cx="3495807" cy="189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61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81000"/>
            <a:ext cx="7105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09800" y="990600"/>
            <a:ext cx="4219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90800" y="1524000"/>
            <a:ext cx="39528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3429000"/>
            <a:ext cx="5276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90800" y="4038600"/>
            <a:ext cx="2886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4495800"/>
            <a:ext cx="79914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0" y="5029200"/>
            <a:ext cx="4029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5486400"/>
            <a:ext cx="6972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3048000"/>
            <a:ext cx="2819400" cy="129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10400" y="981075"/>
            <a:ext cx="838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0" y="1590675"/>
            <a:ext cx="1009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0" y="2200275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-9525"/>
            <a:ext cx="2190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097280"/>
          <a:ext cx="5029200" cy="469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905000"/>
                <a:gridCol w="1905000"/>
              </a:tblGrid>
              <a:tr h="55487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990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5991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62000" y="1066800"/>
            <a:ext cx="4876800" cy="4743450"/>
            <a:chOff x="1676400" y="1600200"/>
            <a:chExt cx="4876800" cy="474345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1676400"/>
              <a:ext cx="10382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743200" y="1600200"/>
              <a:ext cx="202882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800600" y="1600200"/>
              <a:ext cx="1752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2209800"/>
              <a:ext cx="10191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2667000"/>
              <a:ext cx="9620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3124200"/>
              <a:ext cx="9715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3505200"/>
              <a:ext cx="9525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3962400"/>
              <a:ext cx="9620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4343400"/>
              <a:ext cx="9715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24025" y="4800600"/>
              <a:ext cx="10191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14500" y="5181600"/>
              <a:ext cx="10287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5629275"/>
              <a:ext cx="9906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676400" y="6019800"/>
              <a:ext cx="11430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2286000"/>
              <a:ext cx="323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7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3505200"/>
              <a:ext cx="2571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8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2667000"/>
              <a:ext cx="2571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9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3962400"/>
              <a:ext cx="2571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0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3124200"/>
              <a:ext cx="2381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1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4419600"/>
              <a:ext cx="2381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2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4800600"/>
              <a:ext cx="2667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3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00450" y="5638800"/>
              <a:ext cx="2667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4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5257800"/>
              <a:ext cx="2190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5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6019800"/>
              <a:ext cx="2000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6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562600" y="2286000"/>
              <a:ext cx="2571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7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562600" y="2667000"/>
              <a:ext cx="2190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8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410200" y="3048000"/>
              <a:ext cx="371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9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410200" y="3505200"/>
              <a:ext cx="3429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0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410200" y="3886200"/>
              <a:ext cx="3524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1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410200" y="4343400"/>
              <a:ext cx="3333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2"/>
            <p:cNvPicPr>
              <a:picLocks noChangeAspect="1" noChangeArrowheads="1"/>
            </p:cNvPicPr>
            <p:nvPr/>
          </p:nvPicPr>
          <p:blipFill>
            <a:blip r:embed="rId32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334000" y="4800600"/>
              <a:ext cx="3905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3"/>
            <p:cNvPicPr>
              <a:picLocks noChangeAspect="1" noChangeArrowheads="1"/>
            </p:cNvPicPr>
            <p:nvPr/>
          </p:nvPicPr>
          <p:blipFill>
            <a:blip r:embed="rId3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334000" y="5267325"/>
              <a:ext cx="3429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4"/>
            <p:cNvPicPr>
              <a:picLocks noChangeAspect="1" noChangeArrowheads="1"/>
            </p:cNvPicPr>
            <p:nvPr/>
          </p:nvPicPr>
          <p:blipFill>
            <a:blip r:embed="rId3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334000" y="5638800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5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334000" y="6000750"/>
              <a:ext cx="3714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48475" y="2638425"/>
            <a:ext cx="771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91200" y="41910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Oval 45"/>
          <p:cNvSpPr/>
          <p:nvPr/>
        </p:nvSpPr>
        <p:spPr>
          <a:xfrm>
            <a:off x="685800" y="4038600"/>
            <a:ext cx="4419600" cy="685800"/>
          </a:xfrm>
          <a:prstGeom prst="ellipse">
            <a:avLst/>
          </a:prstGeom>
          <a:noFill/>
          <a:ln w="63500">
            <a:solidFill>
              <a:srgbClr val="1A1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629400" y="5057775"/>
            <a:ext cx="15144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629400" y="5867400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 descr="F:\gif images\__Dis1.gif">
            <a:hlinkClick r:id="rId40" action="ppaction://hlinkfile"/>
          </p:cNvPr>
          <p:cNvPicPr>
            <a:picLocks noChangeAspect="1" noChangeArrowheads="1" noCrop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8334375" y="5334000"/>
            <a:ext cx="809625" cy="80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6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990600"/>
            <a:ext cx="8172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1447800" cy="428549"/>
          </a:xfrm>
          <a:prstGeom prst="rect">
            <a:avLst/>
          </a:prstGeom>
          <a:ln w="88900" cap="sq" cmpd="thickThin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1752600"/>
            <a:ext cx="7572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362200"/>
            <a:ext cx="8077200" cy="3590925"/>
          </a:xfrm>
          <a:prstGeom prst="rect">
            <a:avLst/>
          </a:prstGeom>
          <a:noFill/>
          <a:ln w="95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1594000" scaled="0"/>
            </a:gra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7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"/>
            <a:ext cx="533400" cy="355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9125" y="507998"/>
          <a:ext cx="5638800" cy="4648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320800"/>
                <a:gridCol w="2286000"/>
              </a:tblGrid>
              <a:tr h="66402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6402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6402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6402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6402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6402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6402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>
                            <a:shade val="30000"/>
                            <a:satMod val="115000"/>
                          </a:srgbClr>
                        </a:gs>
                        <a:gs pos="50000">
                          <a:srgbClr val="FF3399">
                            <a:shade val="67500"/>
                            <a:satMod val="115000"/>
                          </a:srgbClr>
                        </a:gs>
                        <a:gs pos="100000">
                          <a:srgbClr val="FF3399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584200"/>
            <a:ext cx="1762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95325" y="1270000"/>
            <a:ext cx="153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9125" y="1946275"/>
            <a:ext cx="14573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1525" y="2632075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47725" y="3327400"/>
            <a:ext cx="1323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47725" y="3937000"/>
            <a:ext cx="1257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47725" y="4622800"/>
            <a:ext cx="1343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76525" y="584200"/>
            <a:ext cx="1323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133725" y="1270000"/>
            <a:ext cx="323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09925" y="2032000"/>
            <a:ext cx="285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133725" y="2717800"/>
            <a:ext cx="390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09925" y="3403600"/>
            <a:ext cx="323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86125" y="4013200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4622800"/>
            <a:ext cx="209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71925" y="584200"/>
            <a:ext cx="23526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62525" y="1346200"/>
            <a:ext cx="2762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86325" y="19939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86325" y="2641600"/>
            <a:ext cx="428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86325" y="3375025"/>
            <a:ext cx="381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86325" y="40513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33950" y="46228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57200" y="2362200"/>
            <a:ext cx="8248650" cy="1447800"/>
          </a:xfrm>
          <a:prstGeom prst="rect">
            <a:avLst/>
          </a:prstGeom>
          <a:ln w="88900" cap="sq" cmpd="thickThin">
            <a:gradFill>
              <a:gsLst>
                <a:gs pos="0">
                  <a:srgbClr val="FFFF00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FFFF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86600" y="0"/>
            <a:ext cx="9239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00800" y="533400"/>
            <a:ext cx="9810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685800"/>
            <a:ext cx="838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324600" y="1295400"/>
            <a:ext cx="2743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343650" y="1905000"/>
            <a:ext cx="2800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0" y="2438400"/>
            <a:ext cx="1190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210425" y="2971800"/>
            <a:ext cx="866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143750" y="3505200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00800" y="4038600"/>
            <a:ext cx="2743200" cy="130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5105400"/>
            <a:ext cx="4238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10200" y="5029200"/>
            <a:ext cx="198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0" y="5334000"/>
            <a:ext cx="1219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/>
          <p:nvPr/>
        </p:nvSpPr>
        <p:spPr>
          <a:xfrm>
            <a:off x="695325" y="2489200"/>
            <a:ext cx="5486400" cy="60960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5905500"/>
            <a:ext cx="6229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09600" y="2286000"/>
            <a:ext cx="7905750" cy="1047750"/>
          </a:xfrm>
          <a:prstGeom prst="rect">
            <a:avLst/>
          </a:prstGeom>
          <a:ln w="88900" cap="sq" cmpd="thickThin">
            <a:gradFill>
              <a:gsLst>
                <a:gs pos="0">
                  <a:srgbClr val="FFFF0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41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3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3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3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3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3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609600"/>
            <a:ext cx="7362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1447800" cy="428549"/>
          </a:xfrm>
          <a:prstGeom prst="rect">
            <a:avLst/>
          </a:prstGeom>
          <a:ln w="88900" cap="sq" cmpd="thickThin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68961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943600" y="3352800"/>
            <a:ext cx="304800" cy="304800"/>
          </a:xfrm>
          <a:prstGeom prst="ellipse">
            <a:avLst/>
          </a:prstGeom>
          <a:noFill/>
          <a:ln w="60325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5943600" y="4800600"/>
            <a:ext cx="304800" cy="304800"/>
          </a:xfrm>
          <a:prstGeom prst="ellipse">
            <a:avLst/>
          </a:prstGeom>
          <a:noFill/>
          <a:ln w="60325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830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99060"/>
          <a:ext cx="4343400" cy="454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295400"/>
                <a:gridCol w="1676400"/>
              </a:tblGrid>
              <a:tr h="5105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228600"/>
            <a:ext cx="685800" cy="457200"/>
          </a:xfrm>
          <a:prstGeom prst="rect">
            <a:avLst/>
          </a:prstGeom>
          <a:ln w="88900" cap="sq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1524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90725" y="152400"/>
            <a:ext cx="1133475" cy="38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152400"/>
            <a:ext cx="1600200" cy="3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609600"/>
            <a:ext cx="1085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990600"/>
            <a:ext cx="1276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1447800"/>
            <a:ext cx="1276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18288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2286000"/>
            <a:ext cx="1295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2686050"/>
            <a:ext cx="12573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5775" y="3048000"/>
            <a:ext cx="13430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3400425"/>
            <a:ext cx="1276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3886200"/>
            <a:ext cx="1266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" y="4267200"/>
            <a:ext cx="14954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038600" y="609600"/>
            <a:ext cx="219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609600"/>
            <a:ext cx="219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1066800"/>
            <a:ext cx="219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1485900"/>
            <a:ext cx="257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1828800"/>
            <a:ext cx="323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2286000"/>
            <a:ext cx="314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2714625"/>
            <a:ext cx="352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3124200"/>
            <a:ext cx="285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3505200"/>
            <a:ext cx="24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3876675"/>
            <a:ext cx="2095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57425" y="4267200"/>
            <a:ext cx="257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010025" y="1066800"/>
            <a:ext cx="2571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33800" y="1447800"/>
            <a:ext cx="7810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81400" y="1828800"/>
            <a:ext cx="942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81400" y="2286000"/>
            <a:ext cx="904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81400" y="2676525"/>
            <a:ext cx="9334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48025" y="3133725"/>
            <a:ext cx="1400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86125" y="3476625"/>
            <a:ext cx="1362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3857625"/>
            <a:ext cx="1381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4267200"/>
            <a:ext cx="138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257800" y="-76200"/>
            <a:ext cx="2990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43600" y="457200"/>
            <a:ext cx="2247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43600" y="838200"/>
            <a:ext cx="2790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1" y="1343025"/>
            <a:ext cx="4267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0" y="1983105"/>
            <a:ext cx="822960" cy="31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0" name="Picture 40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15000" y="1983105"/>
            <a:ext cx="739140" cy="31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" name="Picture 41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53200" y="1979295"/>
            <a:ext cx="117348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2" name="Picture 42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001000" y="1981200"/>
            <a:ext cx="88392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3" name="Picture 43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0" y="2057400"/>
            <a:ext cx="3305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4" name="Picture 44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694218" y="3657600"/>
            <a:ext cx="3449782" cy="88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5" name="Picture 45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638800" y="4495800"/>
            <a:ext cx="3074458" cy="38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6" name="Picture 46"/>
          <p:cNvPicPr>
            <a:picLocks noChangeAspect="1" noChangeArrowheads="1"/>
          </p:cNvPicPr>
          <p:nvPr/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77000" y="4876800"/>
            <a:ext cx="1605107" cy="38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7" name="Picture 47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77000" y="5257800"/>
            <a:ext cx="1501294" cy="35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8" name="Picture 48"/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00090" y="5563947"/>
            <a:ext cx="910359" cy="30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9" name="Picture 49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53200" y="5997190"/>
            <a:ext cx="790575" cy="32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0" name="Picture 50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0" y="5181600"/>
            <a:ext cx="5410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" name="Picture 51"/>
          <p:cNvPicPr>
            <a:picLocks noChangeAspect="1" noChangeArrowheads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9400" y="5791200"/>
            <a:ext cx="1076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Connector 56"/>
          <p:cNvCxnSpPr/>
          <p:nvPr/>
        </p:nvCxnSpPr>
        <p:spPr>
          <a:xfrm>
            <a:off x="5638800" y="4876800"/>
            <a:ext cx="0" cy="1371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3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6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8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4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2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2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2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2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2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81400" y="1219200"/>
            <a:ext cx="5181600" cy="2286000"/>
            <a:chOff x="1752600" y="304800"/>
            <a:chExt cx="5181600" cy="2286000"/>
          </a:xfrm>
        </p:grpSpPr>
        <p:sp>
          <p:nvSpPr>
            <p:cNvPr id="5" name="Cloud Callout 4"/>
            <p:cNvSpPr/>
            <p:nvPr/>
          </p:nvSpPr>
          <p:spPr>
            <a:xfrm>
              <a:off x="1752600" y="304800"/>
              <a:ext cx="5105400" cy="2286000"/>
            </a:xfrm>
            <a:prstGeom prst="cloudCallout">
              <a:avLst>
                <a:gd name="adj1" fmla="val -44611"/>
                <a:gd name="adj2" fmla="val 74224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828800" y="914400"/>
              <a:ext cx="5105400" cy="104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1" descr="F:\gif\pig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429000"/>
            <a:ext cx="1768929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542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66850" y="533400"/>
            <a:ext cx="73818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66850" y="1219200"/>
            <a:ext cx="7410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43050" y="1828800"/>
            <a:ext cx="7448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52550" y="2819400"/>
            <a:ext cx="77914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3276600"/>
            <a:ext cx="1409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4210050"/>
            <a:ext cx="815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4800600"/>
            <a:ext cx="815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1525" y="5410200"/>
            <a:ext cx="8220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F:\gif images\colors1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050" y="609600"/>
            <a:ext cx="390525" cy="402603"/>
          </a:xfrm>
          <a:prstGeom prst="ellipse">
            <a:avLst/>
          </a:prstGeom>
          <a:ln w="63500" cap="rnd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6" descr="F:\gif images\colors1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5" y="2895600"/>
            <a:ext cx="390525" cy="402603"/>
          </a:xfrm>
          <a:prstGeom prst="ellipse">
            <a:avLst/>
          </a:prstGeom>
          <a:ln w="63500" cap="rnd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8519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657225"/>
            <a:ext cx="5905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1143000"/>
            <a:ext cx="5829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2314575"/>
            <a:ext cx="6124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2895600"/>
            <a:ext cx="6343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3505200"/>
            <a:ext cx="64389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4114800"/>
            <a:ext cx="2238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4953000"/>
            <a:ext cx="6562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5486400"/>
            <a:ext cx="3762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F:\gif images\colors1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762000"/>
            <a:ext cx="390525" cy="402603"/>
          </a:xfrm>
          <a:prstGeom prst="ellipse">
            <a:avLst/>
          </a:prstGeom>
          <a:ln w="63500" cap="rnd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8078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33400" y="6096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990600"/>
            <a:ext cx="71723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971800"/>
            <a:ext cx="80533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38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1590675"/>
            <a:ext cx="42481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457200"/>
            <a:ext cx="7772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990600"/>
            <a:ext cx="7772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:\gif images\colors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33400"/>
            <a:ext cx="390525" cy="402603"/>
          </a:xfrm>
          <a:prstGeom prst="ellipse">
            <a:avLst/>
          </a:prstGeom>
          <a:ln w="63500" cap="rnd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2352675"/>
            <a:ext cx="8582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1525" y="2895600"/>
            <a:ext cx="8372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25" y="4581525"/>
            <a:ext cx="30384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52500" y="4038600"/>
            <a:ext cx="819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5181600"/>
            <a:ext cx="674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09675" y="5695950"/>
            <a:ext cx="420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7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485775"/>
            <a:ext cx="6981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10668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1600200"/>
            <a:ext cx="6457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4762500"/>
            <a:ext cx="7439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4267200"/>
            <a:ext cx="7943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3705225"/>
            <a:ext cx="7848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3209925"/>
            <a:ext cx="782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:\gif images\colors1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609600"/>
            <a:ext cx="390525" cy="402603"/>
          </a:xfrm>
          <a:prstGeom prst="ellipse">
            <a:avLst/>
          </a:prstGeom>
          <a:ln w="63500" cap="rnd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827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1219200"/>
            <a:ext cx="76866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3048000"/>
            <a:ext cx="6248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:\gif images\colors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390525" cy="402603"/>
          </a:xfrm>
          <a:prstGeom prst="ellipse">
            <a:avLst/>
          </a:prstGeom>
          <a:ln w="63500" cap="rnd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279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43200" y="381000"/>
            <a:ext cx="344865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2971800"/>
            <a:ext cx="76298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EXERCISE PLEASE REFFER TO BOOK</a:t>
            </a:r>
            <a:endParaRPr lang="en-IN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38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066800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306827"/>
          <a:ext cx="3143250" cy="4806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190625"/>
                <a:gridCol w="1190625"/>
              </a:tblGrid>
              <a:tr h="52197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2845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2845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2845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2845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2845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2845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2845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2845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2845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2845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09600" y="1295400"/>
            <a:ext cx="3048000" cy="4743450"/>
            <a:chOff x="1676400" y="1600200"/>
            <a:chExt cx="4876800" cy="474345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1676400"/>
              <a:ext cx="10382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743200" y="1600200"/>
              <a:ext cx="202882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800600" y="1600200"/>
              <a:ext cx="1752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2209800"/>
              <a:ext cx="10191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2667000"/>
              <a:ext cx="9620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3124200"/>
              <a:ext cx="9715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3505200"/>
              <a:ext cx="9525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3962400"/>
              <a:ext cx="9620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4343400"/>
              <a:ext cx="9715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24025" y="4800600"/>
              <a:ext cx="10191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14500" y="5181600"/>
              <a:ext cx="10287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5629275"/>
              <a:ext cx="9906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676400" y="6019800"/>
              <a:ext cx="11430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6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2286000"/>
              <a:ext cx="323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3505200"/>
              <a:ext cx="2571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2667000"/>
              <a:ext cx="2571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9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3962400"/>
              <a:ext cx="2571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0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3124200"/>
              <a:ext cx="2381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1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4419600"/>
              <a:ext cx="2381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2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4800600"/>
              <a:ext cx="2667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3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00450" y="5638800"/>
              <a:ext cx="2667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4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5257800"/>
              <a:ext cx="2190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5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638550" y="6019800"/>
              <a:ext cx="2000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6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562600" y="2286000"/>
              <a:ext cx="2571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7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562600" y="2667000"/>
              <a:ext cx="2190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410200" y="3048000"/>
              <a:ext cx="371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9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410200" y="3505200"/>
              <a:ext cx="3429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0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410200" y="3886200"/>
              <a:ext cx="3524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1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410200" y="4343400"/>
              <a:ext cx="3333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2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334000" y="4800600"/>
              <a:ext cx="3905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3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334000" y="5267325"/>
              <a:ext cx="3429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4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334000" y="5638800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5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5334000" y="6000750"/>
              <a:ext cx="3714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533400"/>
            <a:ext cx="6581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3400" y="609600"/>
            <a:ext cx="7572375" cy="4953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4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9200" y="1295400"/>
            <a:ext cx="6629400" cy="2476500"/>
          </a:xfrm>
          <a:prstGeom prst="rect">
            <a:avLst/>
          </a:prstGeom>
          <a:ln w="38100" cap="sq">
            <a:solidFill>
              <a:srgbClr val="FF33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3810000" y="1295400"/>
          <a:ext cx="52578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</a:tblGrid>
              <a:tr h="4724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46" name="Straight Arrow Connector 45"/>
          <p:cNvCxnSpPr/>
          <p:nvPr/>
        </p:nvCxnSpPr>
        <p:spPr>
          <a:xfrm>
            <a:off x="4267200" y="5562600"/>
            <a:ext cx="4648200" cy="0"/>
          </a:xfrm>
          <a:prstGeom prst="straightConnector1">
            <a:avLst/>
          </a:prstGeom>
          <a:ln w="44450">
            <a:solidFill>
              <a:srgbClr val="1A1F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267200" y="1371600"/>
            <a:ext cx="0" cy="4191000"/>
          </a:xfrm>
          <a:prstGeom prst="straightConnector1">
            <a:avLst/>
          </a:prstGeom>
          <a:ln w="44450">
            <a:solidFill>
              <a:srgbClr val="1A1F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86400" y="5943600"/>
            <a:ext cx="21717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5200" y="2057400"/>
            <a:ext cx="4191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4495800" y="556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IN" dirty="0"/>
          </a:p>
        </p:txBody>
      </p:sp>
      <p:sp>
        <p:nvSpPr>
          <p:cNvPr id="53" name="TextBox 52"/>
          <p:cNvSpPr txBox="1"/>
          <p:nvPr/>
        </p:nvSpPr>
        <p:spPr>
          <a:xfrm>
            <a:off x="5334000" y="557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IN" dirty="0"/>
          </a:p>
        </p:txBody>
      </p:sp>
      <p:sp>
        <p:nvSpPr>
          <p:cNvPr id="54" name="TextBox 53"/>
          <p:cNvSpPr txBox="1"/>
          <p:nvPr/>
        </p:nvSpPr>
        <p:spPr>
          <a:xfrm>
            <a:off x="5791200" y="557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endParaRPr lang="en-IN" dirty="0"/>
          </a:p>
        </p:txBody>
      </p:sp>
      <p:sp>
        <p:nvSpPr>
          <p:cNvPr id="55" name="TextBox 54"/>
          <p:cNvSpPr txBox="1"/>
          <p:nvPr/>
        </p:nvSpPr>
        <p:spPr>
          <a:xfrm>
            <a:off x="6248400" y="557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</a:t>
            </a:r>
            <a:endParaRPr lang="en-IN" dirty="0"/>
          </a:p>
        </p:txBody>
      </p:sp>
      <p:sp>
        <p:nvSpPr>
          <p:cNvPr id="56" name="TextBox 55"/>
          <p:cNvSpPr txBox="1"/>
          <p:nvPr/>
        </p:nvSpPr>
        <p:spPr>
          <a:xfrm>
            <a:off x="6705600" y="557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IN" dirty="0"/>
          </a:p>
        </p:txBody>
      </p:sp>
      <p:sp>
        <p:nvSpPr>
          <p:cNvPr id="58" name="TextBox 57"/>
          <p:cNvSpPr txBox="1"/>
          <p:nvPr/>
        </p:nvSpPr>
        <p:spPr>
          <a:xfrm>
            <a:off x="7162800" y="556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</a:t>
            </a:r>
            <a:endParaRPr lang="en-IN" dirty="0"/>
          </a:p>
        </p:txBody>
      </p:sp>
      <p:sp>
        <p:nvSpPr>
          <p:cNvPr id="59" name="TextBox 58"/>
          <p:cNvSpPr txBox="1"/>
          <p:nvPr/>
        </p:nvSpPr>
        <p:spPr>
          <a:xfrm>
            <a:off x="7543800" y="557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endParaRPr lang="en-IN" dirty="0"/>
          </a:p>
        </p:txBody>
      </p:sp>
      <p:sp>
        <p:nvSpPr>
          <p:cNvPr id="60" name="TextBox 59"/>
          <p:cNvSpPr txBox="1"/>
          <p:nvPr/>
        </p:nvSpPr>
        <p:spPr>
          <a:xfrm>
            <a:off x="8001000" y="557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</a:t>
            </a:r>
            <a:endParaRPr lang="en-IN" dirty="0"/>
          </a:p>
        </p:txBody>
      </p:sp>
      <p:sp>
        <p:nvSpPr>
          <p:cNvPr id="61" name="TextBox 60"/>
          <p:cNvSpPr txBox="1"/>
          <p:nvPr/>
        </p:nvSpPr>
        <p:spPr>
          <a:xfrm>
            <a:off x="8458200" y="556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IN" dirty="0"/>
          </a:p>
        </p:txBody>
      </p:sp>
      <p:sp>
        <p:nvSpPr>
          <p:cNvPr id="62" name="TextBox 61"/>
          <p:cNvSpPr txBox="1"/>
          <p:nvPr/>
        </p:nvSpPr>
        <p:spPr>
          <a:xfrm>
            <a:off x="3886200" y="4888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IN" dirty="0"/>
          </a:p>
        </p:txBody>
      </p:sp>
      <p:sp>
        <p:nvSpPr>
          <p:cNvPr id="63" name="TextBox 62"/>
          <p:cNvSpPr txBox="1"/>
          <p:nvPr/>
        </p:nvSpPr>
        <p:spPr>
          <a:xfrm>
            <a:off x="3886200" y="4419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IN" dirty="0"/>
          </a:p>
        </p:txBody>
      </p:sp>
      <p:sp>
        <p:nvSpPr>
          <p:cNvPr id="64" name="TextBox 63"/>
          <p:cNvSpPr txBox="1"/>
          <p:nvPr/>
        </p:nvSpPr>
        <p:spPr>
          <a:xfrm>
            <a:off x="3886200" y="396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IN" dirty="0"/>
          </a:p>
        </p:txBody>
      </p:sp>
      <p:sp>
        <p:nvSpPr>
          <p:cNvPr id="65" name="TextBox 64"/>
          <p:cNvSpPr txBox="1"/>
          <p:nvPr/>
        </p:nvSpPr>
        <p:spPr>
          <a:xfrm>
            <a:off x="3886200" y="3516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endParaRPr lang="en-IN" dirty="0"/>
          </a:p>
        </p:txBody>
      </p:sp>
      <p:sp>
        <p:nvSpPr>
          <p:cNvPr id="66" name="TextBox 65"/>
          <p:cNvSpPr txBox="1"/>
          <p:nvPr/>
        </p:nvSpPr>
        <p:spPr>
          <a:xfrm>
            <a:off x="3886200" y="2971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</a:t>
            </a:r>
            <a:endParaRPr lang="en-IN" dirty="0"/>
          </a:p>
        </p:txBody>
      </p:sp>
      <p:sp>
        <p:nvSpPr>
          <p:cNvPr id="67" name="TextBox 66"/>
          <p:cNvSpPr txBox="1"/>
          <p:nvPr/>
        </p:nvSpPr>
        <p:spPr>
          <a:xfrm>
            <a:off x="3886200" y="252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IN" dirty="0"/>
          </a:p>
        </p:txBody>
      </p:sp>
      <p:sp>
        <p:nvSpPr>
          <p:cNvPr id="68" name="TextBox 67"/>
          <p:cNvSpPr txBox="1"/>
          <p:nvPr/>
        </p:nvSpPr>
        <p:spPr>
          <a:xfrm>
            <a:off x="3886200" y="2057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</a:t>
            </a:r>
            <a:endParaRPr lang="en-IN" dirty="0"/>
          </a:p>
        </p:txBody>
      </p:sp>
      <p:sp>
        <p:nvSpPr>
          <p:cNvPr id="69" name="TextBox 68"/>
          <p:cNvSpPr txBox="1"/>
          <p:nvPr/>
        </p:nvSpPr>
        <p:spPr>
          <a:xfrm>
            <a:off x="4038600" y="541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IN" dirty="0"/>
          </a:p>
        </p:txBody>
      </p:sp>
      <p:sp>
        <p:nvSpPr>
          <p:cNvPr id="70" name="TextBox 69"/>
          <p:cNvSpPr txBox="1"/>
          <p:nvPr/>
        </p:nvSpPr>
        <p:spPr>
          <a:xfrm>
            <a:off x="4876800" y="556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IN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43400" y="4953000"/>
            <a:ext cx="66102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29200" y="5257800"/>
            <a:ext cx="633761" cy="27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105400" y="4495800"/>
            <a:ext cx="742795" cy="27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5029200"/>
            <a:ext cx="756424" cy="25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4343400"/>
            <a:ext cx="729166" cy="29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0" y="4495800"/>
            <a:ext cx="729166" cy="27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05600" y="3886200"/>
            <a:ext cx="735980" cy="29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72400" y="3810000"/>
            <a:ext cx="695093" cy="29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3048000"/>
            <a:ext cx="735980" cy="2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077200" y="2590800"/>
            <a:ext cx="838200" cy="31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4" descr="F:\gif images\colors4.gif"/>
          <p:cNvPicPr>
            <a:picLocks noChangeAspect="1" noChangeArrowheads="1" noCrop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4638040" y="52578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1" name="Picture 4" descr="F:\gif images\colors4.gif"/>
          <p:cNvPicPr>
            <a:picLocks noChangeAspect="1" noChangeArrowheads="1" noCrop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5029200" y="51054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" name="Picture 4" descr="F:\gif images\colors4.gif"/>
          <p:cNvPicPr>
            <a:picLocks noChangeAspect="1" noChangeArrowheads="1" noCrop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5476240" y="48768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3" name="Picture 4" descr="F:\gif images\colors4.gif"/>
          <p:cNvPicPr>
            <a:picLocks noChangeAspect="1" noChangeArrowheads="1" noCrop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5933440" y="48006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4" name="Picture 4" descr="F:\gif images\colors4.gif"/>
          <p:cNvPicPr>
            <a:picLocks noChangeAspect="1" noChangeArrowheads="1" noCrop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6390640" y="46482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5" name="Picture 4" descr="F:\gif images\colors4.gif"/>
          <p:cNvPicPr>
            <a:picLocks noChangeAspect="1" noChangeArrowheads="1" noCrop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6781800" y="44196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6" name="Picture 4" descr="F:\gif images\colors4.gif"/>
          <p:cNvPicPr>
            <a:picLocks noChangeAspect="1" noChangeArrowheads="1" noCrop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7228840" y="41910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7" name="Picture 4" descr="F:\gif images\colors4.gif"/>
          <p:cNvPicPr>
            <a:picLocks noChangeAspect="1" noChangeArrowheads="1" noCrop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7686040" y="37338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8" name="Picture 4" descr="F:\gif images\colors4.gif"/>
          <p:cNvPicPr>
            <a:picLocks noChangeAspect="1" noChangeArrowheads="1" noCrop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8143240" y="33528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9" name="Picture 4" descr="F:\gif images\colors4.gif"/>
          <p:cNvPicPr>
            <a:picLocks noChangeAspect="1" noChangeArrowheads="1" noCrop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8534400" y="29718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0" name="Freeform 99"/>
          <p:cNvSpPr/>
          <p:nvPr/>
        </p:nvSpPr>
        <p:spPr>
          <a:xfrm>
            <a:off x="10704786" y="2948152"/>
            <a:ext cx="488731" cy="1466193"/>
          </a:xfrm>
          <a:custGeom>
            <a:avLst/>
            <a:gdLst>
              <a:gd name="connsiteX0" fmla="*/ 488731 w 488731"/>
              <a:gd name="connsiteY0" fmla="*/ 0 h 1466193"/>
              <a:gd name="connsiteX1" fmla="*/ 0 w 488731"/>
              <a:gd name="connsiteY1" fmla="*/ 1466193 h 146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8731" h="1466193">
                <a:moveTo>
                  <a:pt x="488731" y="0"/>
                </a:moveTo>
                <a:lnTo>
                  <a:pt x="0" y="146619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" name="Freeform 102"/>
          <p:cNvSpPr/>
          <p:nvPr/>
        </p:nvSpPr>
        <p:spPr>
          <a:xfrm>
            <a:off x="4666593" y="3048000"/>
            <a:ext cx="3944007" cy="2264979"/>
          </a:xfrm>
          <a:custGeom>
            <a:avLst/>
            <a:gdLst>
              <a:gd name="connsiteX0" fmla="*/ 3972910 w 3972910"/>
              <a:gd name="connsiteY0" fmla="*/ 0 h 2301765"/>
              <a:gd name="connsiteX1" fmla="*/ 3515710 w 3972910"/>
              <a:gd name="connsiteY1" fmla="*/ 394138 h 2301765"/>
              <a:gd name="connsiteX2" fmla="*/ 3074276 w 3972910"/>
              <a:gd name="connsiteY2" fmla="*/ 788276 h 2301765"/>
              <a:gd name="connsiteX3" fmla="*/ 2617076 w 3972910"/>
              <a:gd name="connsiteY3" fmla="*/ 1245476 h 2301765"/>
              <a:gd name="connsiteX4" fmla="*/ 2159876 w 3972910"/>
              <a:gd name="connsiteY4" fmla="*/ 1466193 h 2301765"/>
              <a:gd name="connsiteX5" fmla="*/ 1749973 w 3972910"/>
              <a:gd name="connsiteY5" fmla="*/ 1734207 h 2301765"/>
              <a:gd name="connsiteX6" fmla="*/ 1245476 w 3972910"/>
              <a:gd name="connsiteY6" fmla="*/ 1907627 h 2301765"/>
              <a:gd name="connsiteX7" fmla="*/ 819807 w 3972910"/>
              <a:gd name="connsiteY7" fmla="*/ 1907627 h 2301765"/>
              <a:gd name="connsiteX8" fmla="*/ 394138 w 3972910"/>
              <a:gd name="connsiteY8" fmla="*/ 2144110 h 2301765"/>
              <a:gd name="connsiteX9" fmla="*/ 0 w 3972910"/>
              <a:gd name="connsiteY9" fmla="*/ 2301765 h 2301765"/>
              <a:gd name="connsiteX10" fmla="*/ 0 w 3972910"/>
              <a:gd name="connsiteY10" fmla="*/ 2301765 h 230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2910" h="2301765">
                <a:moveTo>
                  <a:pt x="3972910" y="0"/>
                </a:moveTo>
                <a:lnTo>
                  <a:pt x="3515710" y="394138"/>
                </a:lnTo>
                <a:cubicBezTo>
                  <a:pt x="3365938" y="525517"/>
                  <a:pt x="3224048" y="646386"/>
                  <a:pt x="3074276" y="788276"/>
                </a:cubicBezTo>
                <a:cubicBezTo>
                  <a:pt x="2924504" y="930166"/>
                  <a:pt x="2769476" y="1132490"/>
                  <a:pt x="2617076" y="1245476"/>
                </a:cubicBezTo>
                <a:cubicBezTo>
                  <a:pt x="2464676" y="1358462"/>
                  <a:pt x="2304393" y="1384738"/>
                  <a:pt x="2159876" y="1466193"/>
                </a:cubicBezTo>
                <a:cubicBezTo>
                  <a:pt x="2015359" y="1547648"/>
                  <a:pt x="1902373" y="1660635"/>
                  <a:pt x="1749973" y="1734207"/>
                </a:cubicBezTo>
                <a:cubicBezTo>
                  <a:pt x="1597573" y="1807779"/>
                  <a:pt x="1400504" y="1878724"/>
                  <a:pt x="1245476" y="1907627"/>
                </a:cubicBezTo>
                <a:cubicBezTo>
                  <a:pt x="1090448" y="1936530"/>
                  <a:pt x="961697" y="1868213"/>
                  <a:pt x="819807" y="1907627"/>
                </a:cubicBezTo>
                <a:cubicBezTo>
                  <a:pt x="677917" y="1947041"/>
                  <a:pt x="530772" y="2078420"/>
                  <a:pt x="394138" y="2144110"/>
                </a:cubicBezTo>
                <a:cubicBezTo>
                  <a:pt x="257504" y="2209800"/>
                  <a:pt x="0" y="2301765"/>
                  <a:pt x="0" y="2301765"/>
                </a:cubicBezTo>
                <a:lnTo>
                  <a:pt x="0" y="2301765"/>
                </a:lnTo>
              </a:path>
            </a:pathLst>
          </a:custGeom>
          <a:ln w="4127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8" cstate="print">
            <a:duotone>
              <a:prstClr val="black"/>
              <a:srgbClr val="FF33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81100" y="2643188"/>
            <a:ext cx="6781800" cy="157162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609601"/>
            <a:ext cx="480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21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1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10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0" y="1295400"/>
          <a:ext cx="52578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"/>
                <a:gridCol w="438150"/>
                <a:gridCol w="438150"/>
                <a:gridCol w="361950"/>
                <a:gridCol w="5143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</a:tblGrid>
              <a:tr h="4724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33400" y="1524000"/>
            <a:ext cx="327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95400" y="152400"/>
            <a:ext cx="5924550" cy="1028700"/>
          </a:xfrm>
          <a:prstGeom prst="rect">
            <a:avLst/>
          </a:prstGeom>
          <a:ln w="635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2514600"/>
            <a:ext cx="873401" cy="3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5800" y="2819400"/>
            <a:ext cx="944217" cy="33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0" y="3581400"/>
            <a:ext cx="936349" cy="3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562600" y="3124200"/>
            <a:ext cx="936349" cy="3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3429000"/>
            <a:ext cx="944217" cy="27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15001" y="4038600"/>
            <a:ext cx="857664" cy="31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934200" y="3733800"/>
            <a:ext cx="897007" cy="28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315200" y="4038601"/>
            <a:ext cx="849796" cy="32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48600" y="4495800"/>
            <a:ext cx="834059" cy="31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67700" y="5029200"/>
            <a:ext cx="723900" cy="3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2"/>
          <p:cNvSpPr txBox="1">
            <a:spLocks/>
          </p:cNvSpPr>
          <p:nvPr/>
        </p:nvSpPr>
        <p:spPr>
          <a:xfrm>
            <a:off x="762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A1FF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A1FF8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67200" y="5562600"/>
            <a:ext cx="4648200" cy="0"/>
          </a:xfrm>
          <a:prstGeom prst="straightConnector1">
            <a:avLst/>
          </a:prstGeom>
          <a:ln w="44450">
            <a:solidFill>
              <a:srgbClr val="1A1F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267200" y="1371600"/>
            <a:ext cx="0" cy="4191000"/>
          </a:xfrm>
          <a:prstGeom prst="straightConnector1">
            <a:avLst/>
          </a:prstGeom>
          <a:ln w="44450">
            <a:solidFill>
              <a:srgbClr val="1A1F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86400" y="5943600"/>
            <a:ext cx="21717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5200" y="2057400"/>
            <a:ext cx="4191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495800" y="556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0" y="557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5791200" y="557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557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6705600" y="557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7162800" y="556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7543800" y="557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endParaRPr lang="en-IN" dirty="0"/>
          </a:p>
        </p:txBody>
      </p:sp>
      <p:sp>
        <p:nvSpPr>
          <p:cNvPr id="31" name="TextBox 30"/>
          <p:cNvSpPr txBox="1"/>
          <p:nvPr/>
        </p:nvSpPr>
        <p:spPr>
          <a:xfrm>
            <a:off x="8001000" y="557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</a:t>
            </a:r>
            <a:endParaRPr lang="en-IN" dirty="0"/>
          </a:p>
        </p:txBody>
      </p:sp>
      <p:sp>
        <p:nvSpPr>
          <p:cNvPr id="32" name="TextBox 31"/>
          <p:cNvSpPr txBox="1"/>
          <p:nvPr/>
        </p:nvSpPr>
        <p:spPr>
          <a:xfrm>
            <a:off x="8458200" y="556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3886200" y="4888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3886200" y="4419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3886200" y="396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3886200" y="3516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3886200" y="2971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</a:t>
            </a:r>
            <a:endParaRPr lang="en-IN" dirty="0"/>
          </a:p>
        </p:txBody>
      </p:sp>
      <p:sp>
        <p:nvSpPr>
          <p:cNvPr id="38" name="TextBox 37"/>
          <p:cNvSpPr txBox="1"/>
          <p:nvPr/>
        </p:nvSpPr>
        <p:spPr>
          <a:xfrm>
            <a:off x="3886200" y="252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IN" dirty="0"/>
          </a:p>
        </p:txBody>
      </p:sp>
      <p:sp>
        <p:nvSpPr>
          <p:cNvPr id="39" name="TextBox 38"/>
          <p:cNvSpPr txBox="1"/>
          <p:nvPr/>
        </p:nvSpPr>
        <p:spPr>
          <a:xfrm>
            <a:off x="3886200" y="2057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4038600" y="541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4876800" y="556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IN" dirty="0"/>
          </a:p>
        </p:txBody>
      </p:sp>
      <p:pic>
        <p:nvPicPr>
          <p:cNvPr id="52" name="Picture 4" descr="F:\gif images\colors4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91000" y="29718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3" name="Picture 4" descr="F:\gif images\colors4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48200" y="32766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4" name="Picture 4" descr="F:\gif images\colors4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29200" y="34290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" name="Picture 4" descr="F:\gif images\colors4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86400" y="35052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6" name="Picture 4" descr="F:\gif images\colors4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3600" y="3810000"/>
            <a:ext cx="134289" cy="1258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" name="Picture 4" descr="F:\gif images\colors4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90640" y="38862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8" name="Picture 4" descr="F:\gif images\colors4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47840" y="39624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" name="Picture 4" descr="F:\gif images\colors4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9000" y="43434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Picture 4" descr="F:\gif images\colors4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6200" y="48006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" name="Picture 4" descr="F:\gif images\colors4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43240" y="51816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2" name="Freeform 61"/>
          <p:cNvSpPr/>
          <p:nvPr/>
        </p:nvSpPr>
        <p:spPr>
          <a:xfrm>
            <a:off x="10704786" y="2948152"/>
            <a:ext cx="488731" cy="1466193"/>
          </a:xfrm>
          <a:custGeom>
            <a:avLst/>
            <a:gdLst>
              <a:gd name="connsiteX0" fmla="*/ 488731 w 488731"/>
              <a:gd name="connsiteY0" fmla="*/ 0 h 1466193"/>
              <a:gd name="connsiteX1" fmla="*/ 0 w 488731"/>
              <a:gd name="connsiteY1" fmla="*/ 1466193 h 146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8731" h="1466193">
                <a:moveTo>
                  <a:pt x="488731" y="0"/>
                </a:moveTo>
                <a:lnTo>
                  <a:pt x="0" y="146619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Freeform 64"/>
          <p:cNvSpPr/>
          <p:nvPr/>
        </p:nvSpPr>
        <p:spPr>
          <a:xfrm>
            <a:off x="4288221" y="3011214"/>
            <a:ext cx="3957145" cy="2254469"/>
          </a:xfrm>
          <a:custGeom>
            <a:avLst/>
            <a:gdLst>
              <a:gd name="connsiteX0" fmla="*/ 3957145 w 3957145"/>
              <a:gd name="connsiteY0" fmla="*/ 2254469 h 2254469"/>
              <a:gd name="connsiteX1" fmla="*/ 3421117 w 3957145"/>
              <a:gd name="connsiteY1" fmla="*/ 1828800 h 2254469"/>
              <a:gd name="connsiteX2" fmla="*/ 3042745 w 3957145"/>
              <a:gd name="connsiteY2" fmla="*/ 1418896 h 2254469"/>
              <a:gd name="connsiteX3" fmla="*/ 2680138 w 3957145"/>
              <a:gd name="connsiteY3" fmla="*/ 1024758 h 2254469"/>
              <a:gd name="connsiteX4" fmla="*/ 2207172 w 3957145"/>
              <a:gd name="connsiteY4" fmla="*/ 945931 h 2254469"/>
              <a:gd name="connsiteX5" fmla="*/ 1686910 w 3957145"/>
              <a:gd name="connsiteY5" fmla="*/ 851338 h 2254469"/>
              <a:gd name="connsiteX6" fmla="*/ 1229710 w 3957145"/>
              <a:gd name="connsiteY6" fmla="*/ 551793 h 2254469"/>
              <a:gd name="connsiteX7" fmla="*/ 756745 w 3957145"/>
              <a:gd name="connsiteY7" fmla="*/ 472965 h 2254469"/>
              <a:gd name="connsiteX8" fmla="*/ 425669 w 3957145"/>
              <a:gd name="connsiteY8" fmla="*/ 346841 h 2254469"/>
              <a:gd name="connsiteX9" fmla="*/ 0 w 3957145"/>
              <a:gd name="connsiteY9" fmla="*/ 0 h 2254469"/>
              <a:gd name="connsiteX10" fmla="*/ 0 w 3957145"/>
              <a:gd name="connsiteY10" fmla="*/ 0 h 2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7145" h="2254469">
                <a:moveTo>
                  <a:pt x="3957145" y="2254469"/>
                </a:moveTo>
                <a:cubicBezTo>
                  <a:pt x="3765331" y="2111265"/>
                  <a:pt x="3573517" y="1968062"/>
                  <a:pt x="3421117" y="1828800"/>
                </a:cubicBezTo>
                <a:cubicBezTo>
                  <a:pt x="3268717" y="1689538"/>
                  <a:pt x="3042745" y="1418896"/>
                  <a:pt x="3042745" y="1418896"/>
                </a:cubicBezTo>
                <a:cubicBezTo>
                  <a:pt x="2919249" y="1284889"/>
                  <a:pt x="2819400" y="1103586"/>
                  <a:pt x="2680138" y="1024758"/>
                </a:cubicBezTo>
                <a:cubicBezTo>
                  <a:pt x="2540876" y="945931"/>
                  <a:pt x="2207172" y="945931"/>
                  <a:pt x="2207172" y="945931"/>
                </a:cubicBezTo>
                <a:cubicBezTo>
                  <a:pt x="2041634" y="917028"/>
                  <a:pt x="1849820" y="917028"/>
                  <a:pt x="1686910" y="851338"/>
                </a:cubicBezTo>
                <a:cubicBezTo>
                  <a:pt x="1524000" y="785648"/>
                  <a:pt x="1384737" y="614855"/>
                  <a:pt x="1229710" y="551793"/>
                </a:cubicBezTo>
                <a:cubicBezTo>
                  <a:pt x="1074683" y="488731"/>
                  <a:pt x="890752" y="507124"/>
                  <a:pt x="756745" y="472965"/>
                </a:cubicBezTo>
                <a:cubicBezTo>
                  <a:pt x="622738" y="438806"/>
                  <a:pt x="551793" y="425668"/>
                  <a:pt x="425669" y="346841"/>
                </a:cubicBezTo>
                <a:cubicBezTo>
                  <a:pt x="299545" y="268014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4445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5325" y="2871788"/>
            <a:ext cx="7753350" cy="1114425"/>
          </a:xfrm>
          <a:prstGeom prst="rect">
            <a:avLst/>
          </a:prstGeom>
          <a:ln w="635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2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2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6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81000"/>
            <a:ext cx="7010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990600"/>
            <a:ext cx="7534275" cy="517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904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3505200" y="1524000"/>
            <a:ext cx="5410200" cy="2209800"/>
          </a:xfrm>
          <a:prstGeom prst="wedgeEllipseCallout">
            <a:avLst>
              <a:gd name="adj1" fmla="val -84181"/>
              <a:gd name="adj2" fmla="val -203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33800" y="1828800"/>
            <a:ext cx="4924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4648200"/>
            <a:ext cx="581130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F:\gif\pig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1768929" cy="2819400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2209800" y="0"/>
            <a:ext cx="4038600" cy="1752600"/>
          </a:xfrm>
          <a:prstGeom prst="wedgeEllipseCallout">
            <a:avLst>
              <a:gd name="adj1" fmla="val -61743"/>
              <a:gd name="adj2" fmla="val 94684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228600"/>
            <a:ext cx="38766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259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0975"/>
            <a:ext cx="6848475" cy="885825"/>
          </a:xfrm>
          <a:prstGeom prst="rect">
            <a:avLst/>
          </a:prstGeom>
          <a:ln w="635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05000" y="1295400"/>
          <a:ext cx="52578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</a:tblGrid>
              <a:tr h="4724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447800" y="1371600"/>
            <a:ext cx="5791200" cy="4572000"/>
            <a:chOff x="3352800" y="1371600"/>
            <a:chExt cx="5791200" cy="4572000"/>
          </a:xfrm>
        </p:grpSpPr>
        <p:grpSp>
          <p:nvGrpSpPr>
            <p:cNvPr id="11" name="Group 104"/>
            <p:cNvGrpSpPr/>
            <p:nvPr/>
          </p:nvGrpSpPr>
          <p:grpSpPr>
            <a:xfrm>
              <a:off x="3352800" y="1371600"/>
              <a:ext cx="5791200" cy="4572000"/>
              <a:chOff x="3352800" y="1371600"/>
              <a:chExt cx="5791200" cy="4572000"/>
            </a:xfrm>
          </p:grpSpPr>
          <p:grpSp>
            <p:nvGrpSpPr>
              <p:cNvPr id="13" name="Group 101"/>
              <p:cNvGrpSpPr/>
              <p:nvPr/>
            </p:nvGrpSpPr>
            <p:grpSpPr>
              <a:xfrm>
                <a:off x="3352800" y="1371600"/>
                <a:ext cx="5791200" cy="4572000"/>
                <a:chOff x="3352800" y="1447800"/>
                <a:chExt cx="5791200" cy="4572000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4267200" y="5638800"/>
                  <a:ext cx="4648200" cy="0"/>
                </a:xfrm>
                <a:prstGeom prst="straightConnector1">
                  <a:avLst/>
                </a:prstGeom>
                <a:ln w="44450">
                  <a:solidFill>
                    <a:srgbClr val="1A1FF8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Group 100"/>
                <p:cNvGrpSpPr/>
                <p:nvPr/>
              </p:nvGrpSpPr>
              <p:grpSpPr>
                <a:xfrm>
                  <a:off x="3352800" y="1447800"/>
                  <a:ext cx="5791200" cy="4572000"/>
                  <a:chOff x="3352800" y="1371600"/>
                  <a:chExt cx="5791200" cy="4572000"/>
                </a:xfrm>
              </p:grpSpPr>
              <p:cxnSp>
                <p:nvCxnSpPr>
                  <p:cNvPr id="37" name="Straight Arrow Connector 36"/>
                  <p:cNvCxnSpPr/>
                  <p:nvPr/>
                </p:nvCxnSpPr>
                <p:spPr>
                  <a:xfrm flipV="1">
                    <a:off x="4267200" y="1371600"/>
                    <a:ext cx="0" cy="4191000"/>
                  </a:xfrm>
                  <a:prstGeom prst="straightConnector1">
                    <a:avLst/>
                  </a:prstGeom>
                  <a:ln w="44450">
                    <a:solidFill>
                      <a:srgbClr val="1A1FF8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38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lum bright="-4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2800" y="2057400"/>
                    <a:ext cx="419100" cy="2657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495800" y="5562600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10</a:t>
                    </a:r>
                    <a:endParaRPr lang="en-IN" dirty="0"/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5334000" y="5574268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30</a:t>
                    </a:r>
                    <a:endParaRPr lang="en-IN" dirty="0"/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791200" y="5574268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40</a:t>
                    </a:r>
                    <a:endParaRPr lang="en-IN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248400" y="5574268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50</a:t>
                    </a:r>
                    <a:endParaRPr lang="en-IN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705600" y="5574268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60</a:t>
                    </a:r>
                    <a:endParaRPr lang="en-IN" dirty="0"/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7162800" y="5562600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70</a:t>
                    </a:r>
                    <a:endParaRPr lang="en-IN" dirty="0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543800" y="5574268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80</a:t>
                    </a:r>
                    <a:endParaRPr lang="en-IN" dirty="0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8001000" y="5574268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90</a:t>
                    </a:r>
                    <a:endParaRPr lang="en-IN" dirty="0"/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8458200" y="5562600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100</a:t>
                    </a:r>
                    <a:endParaRPr lang="en-IN" dirty="0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886200" y="4888468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10</a:t>
                    </a:r>
                    <a:endParaRPr lang="en-IN" dirty="0"/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886200" y="4419600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20</a:t>
                    </a:r>
                    <a:endParaRPr lang="en-IN" dirty="0"/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3886200" y="3962400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30</a:t>
                    </a:r>
                    <a:endParaRPr lang="en-IN" dirty="0"/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886200" y="3516868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40</a:t>
                    </a:r>
                    <a:endParaRPr lang="en-IN" dirty="0"/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886200" y="2971800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50</a:t>
                    </a:r>
                    <a:endParaRPr lang="en-IN" dirty="0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3886200" y="2526268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60</a:t>
                    </a:r>
                    <a:endParaRPr lang="en-IN" dirty="0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886200" y="2057400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70</a:t>
                    </a:r>
                    <a:endParaRPr lang="en-IN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4038600" y="5410200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0</a:t>
                    </a:r>
                    <a:endParaRPr lang="en-IN" dirty="0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876800" y="5562600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20</a:t>
                    </a:r>
                    <a:endParaRPr lang="en-IN" dirty="0"/>
                  </a:p>
                </p:txBody>
              </p:sp>
            </p:grpSp>
          </p:grpSp>
          <p:grpSp>
            <p:nvGrpSpPr>
              <p:cNvPr id="14" name="Group 103"/>
              <p:cNvGrpSpPr/>
              <p:nvPr/>
            </p:nvGrpSpPr>
            <p:grpSpPr>
              <a:xfrm>
                <a:off x="4343400" y="2590800"/>
                <a:ext cx="4572000" cy="2939585"/>
                <a:chOff x="4343400" y="2590800"/>
                <a:chExt cx="4572000" cy="2939585"/>
              </a:xfrm>
            </p:grpSpPr>
            <p:pic>
              <p:nvPicPr>
                <p:cNvPr id="15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4343400" y="4953000"/>
                  <a:ext cx="661020" cy="279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5029200" y="5257800"/>
                  <a:ext cx="633761" cy="272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10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5105400" y="4495800"/>
                  <a:ext cx="742795" cy="272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11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5867400" y="5029200"/>
                  <a:ext cx="756424" cy="258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1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6019800" y="4343400"/>
                  <a:ext cx="729166" cy="2930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13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6858000" y="4495800"/>
                  <a:ext cx="729166" cy="272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14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6705600" y="3886200"/>
                  <a:ext cx="735980" cy="2998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15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7772400" y="3810000"/>
                  <a:ext cx="695093" cy="2930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16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7543800" y="3048000"/>
                  <a:ext cx="735980" cy="286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1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/>
                </a:blip>
                <a:srcRect/>
                <a:stretch>
                  <a:fillRect/>
                </a:stretch>
              </p:blipFill>
              <p:spPr bwMode="auto">
                <a:xfrm>
                  <a:off x="8077200" y="2590800"/>
                  <a:ext cx="838200" cy="3134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4" descr="F:\gif images\colors4.gif"/>
                <p:cNvPicPr>
                  <a:picLocks noChangeAspect="1" noChangeArrowheads="1" noCrop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638040" y="5257800"/>
                  <a:ext cx="162560" cy="152400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26" name="Picture 4" descr="F:\gif images\colors4.gif"/>
                <p:cNvPicPr>
                  <a:picLocks noChangeAspect="1" noChangeArrowheads="1" noCrop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29200" y="5105400"/>
                  <a:ext cx="162560" cy="152400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27" name="Picture 4" descr="F:\gif images\colors4.gif"/>
                <p:cNvPicPr>
                  <a:picLocks noChangeAspect="1" noChangeArrowheads="1" noCrop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76240" y="4876800"/>
                  <a:ext cx="162560" cy="152400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28" name="Picture 4" descr="F:\gif images\colors4.gif"/>
                <p:cNvPicPr>
                  <a:picLocks noChangeAspect="1" noChangeArrowheads="1" noCrop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933440" y="4800600"/>
                  <a:ext cx="162560" cy="152400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29" name="Picture 4" descr="F:\gif images\colors4.gif"/>
                <p:cNvPicPr>
                  <a:picLocks noChangeAspect="1" noChangeArrowheads="1" noCrop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6390640" y="4648200"/>
                  <a:ext cx="162560" cy="152400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30" name="Picture 4" descr="F:\gif images\colors4.gif"/>
                <p:cNvPicPr>
                  <a:picLocks noChangeAspect="1" noChangeArrowheads="1" noCrop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6781800" y="4419600"/>
                  <a:ext cx="162560" cy="152400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31" name="Picture 4" descr="F:\gif images\colors4.gif"/>
                <p:cNvPicPr>
                  <a:picLocks noChangeAspect="1" noChangeArrowheads="1" noCrop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7228840" y="4191000"/>
                  <a:ext cx="162560" cy="152400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32" name="Picture 4" descr="F:\gif images\colors4.gif"/>
                <p:cNvPicPr>
                  <a:picLocks noChangeAspect="1" noChangeArrowheads="1" noCrop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7686040" y="3733800"/>
                  <a:ext cx="162560" cy="152400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33" name="Picture 4" descr="F:\gif images\colors4.gif"/>
                <p:cNvPicPr>
                  <a:picLocks noChangeAspect="1" noChangeArrowheads="1" noCrop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8143240" y="3352800"/>
                  <a:ext cx="162560" cy="152400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34" name="Picture 4" descr="F:\gif images\colors4.gif"/>
                <p:cNvPicPr>
                  <a:picLocks noChangeAspect="1" noChangeArrowheads="1" noCrop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8534400" y="2971800"/>
                  <a:ext cx="162560" cy="152400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</p:grpSp>
        <p:sp>
          <p:nvSpPr>
            <p:cNvPr id="12" name="Freeform 11"/>
            <p:cNvSpPr/>
            <p:nvPr/>
          </p:nvSpPr>
          <p:spPr>
            <a:xfrm>
              <a:off x="4666593" y="3048000"/>
              <a:ext cx="3944007" cy="2264979"/>
            </a:xfrm>
            <a:custGeom>
              <a:avLst/>
              <a:gdLst>
                <a:gd name="connsiteX0" fmla="*/ 3972910 w 3972910"/>
                <a:gd name="connsiteY0" fmla="*/ 0 h 2301765"/>
                <a:gd name="connsiteX1" fmla="*/ 3515710 w 3972910"/>
                <a:gd name="connsiteY1" fmla="*/ 394138 h 2301765"/>
                <a:gd name="connsiteX2" fmla="*/ 3074276 w 3972910"/>
                <a:gd name="connsiteY2" fmla="*/ 788276 h 2301765"/>
                <a:gd name="connsiteX3" fmla="*/ 2617076 w 3972910"/>
                <a:gd name="connsiteY3" fmla="*/ 1245476 h 2301765"/>
                <a:gd name="connsiteX4" fmla="*/ 2159876 w 3972910"/>
                <a:gd name="connsiteY4" fmla="*/ 1466193 h 2301765"/>
                <a:gd name="connsiteX5" fmla="*/ 1749973 w 3972910"/>
                <a:gd name="connsiteY5" fmla="*/ 1734207 h 2301765"/>
                <a:gd name="connsiteX6" fmla="*/ 1245476 w 3972910"/>
                <a:gd name="connsiteY6" fmla="*/ 1907627 h 2301765"/>
                <a:gd name="connsiteX7" fmla="*/ 819807 w 3972910"/>
                <a:gd name="connsiteY7" fmla="*/ 1907627 h 2301765"/>
                <a:gd name="connsiteX8" fmla="*/ 394138 w 3972910"/>
                <a:gd name="connsiteY8" fmla="*/ 2144110 h 2301765"/>
                <a:gd name="connsiteX9" fmla="*/ 0 w 3972910"/>
                <a:gd name="connsiteY9" fmla="*/ 2301765 h 2301765"/>
                <a:gd name="connsiteX10" fmla="*/ 0 w 3972910"/>
                <a:gd name="connsiteY10" fmla="*/ 2301765 h 230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2910" h="2301765">
                  <a:moveTo>
                    <a:pt x="3972910" y="0"/>
                  </a:moveTo>
                  <a:lnTo>
                    <a:pt x="3515710" y="394138"/>
                  </a:lnTo>
                  <a:cubicBezTo>
                    <a:pt x="3365938" y="525517"/>
                    <a:pt x="3224048" y="646386"/>
                    <a:pt x="3074276" y="788276"/>
                  </a:cubicBezTo>
                  <a:cubicBezTo>
                    <a:pt x="2924504" y="930166"/>
                    <a:pt x="2769476" y="1132490"/>
                    <a:pt x="2617076" y="1245476"/>
                  </a:cubicBezTo>
                  <a:cubicBezTo>
                    <a:pt x="2464676" y="1358462"/>
                    <a:pt x="2304393" y="1384738"/>
                    <a:pt x="2159876" y="1466193"/>
                  </a:cubicBezTo>
                  <a:cubicBezTo>
                    <a:pt x="2015359" y="1547648"/>
                    <a:pt x="1902373" y="1660635"/>
                    <a:pt x="1749973" y="1734207"/>
                  </a:cubicBezTo>
                  <a:cubicBezTo>
                    <a:pt x="1597573" y="1807779"/>
                    <a:pt x="1400504" y="1878724"/>
                    <a:pt x="1245476" y="1907627"/>
                  </a:cubicBezTo>
                  <a:cubicBezTo>
                    <a:pt x="1090448" y="1936530"/>
                    <a:pt x="961697" y="1868213"/>
                    <a:pt x="819807" y="1907627"/>
                  </a:cubicBezTo>
                  <a:cubicBezTo>
                    <a:pt x="677917" y="1947041"/>
                    <a:pt x="530772" y="2078420"/>
                    <a:pt x="394138" y="2144110"/>
                  </a:cubicBezTo>
                  <a:cubicBezTo>
                    <a:pt x="257504" y="2209800"/>
                    <a:pt x="0" y="2301765"/>
                    <a:pt x="0" y="2301765"/>
                  </a:cubicBezTo>
                  <a:lnTo>
                    <a:pt x="0" y="2301765"/>
                  </a:lnTo>
                </a:path>
              </a:pathLst>
            </a:custGeom>
            <a:ln w="41275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2362200" y="4343400"/>
            <a:ext cx="2895600" cy="0"/>
          </a:xfrm>
          <a:prstGeom prst="line">
            <a:avLst/>
          </a:prstGeom>
          <a:ln w="44450">
            <a:gradFill flip="none" rotWithShape="1">
              <a:gsLst>
                <a:gs pos="0">
                  <a:srgbClr val="000082"/>
                </a:gs>
                <a:gs pos="13000">
                  <a:srgbClr val="FFC000"/>
                </a:gs>
                <a:gs pos="28000">
                  <a:srgbClr val="000082"/>
                </a:gs>
                <a:gs pos="42999">
                  <a:srgbClr val="FF0000"/>
                </a:gs>
                <a:gs pos="58000">
                  <a:srgbClr val="000082"/>
                </a:gs>
                <a:gs pos="72000">
                  <a:schemeClr val="accent3">
                    <a:lumMod val="75000"/>
                  </a:schemeClr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257800" y="4343400"/>
            <a:ext cx="0" cy="1219200"/>
          </a:xfrm>
          <a:prstGeom prst="line">
            <a:avLst/>
          </a:prstGeom>
          <a:ln w="44450">
            <a:gradFill flip="none" rotWithShape="1">
              <a:gsLst>
                <a:gs pos="0">
                  <a:srgbClr val="000082"/>
                </a:gs>
                <a:gs pos="13000">
                  <a:srgbClr val="FFC000"/>
                </a:gs>
                <a:gs pos="28000">
                  <a:srgbClr val="000082"/>
                </a:gs>
                <a:gs pos="42999">
                  <a:srgbClr val="FF0000"/>
                </a:gs>
                <a:gs pos="58000">
                  <a:srgbClr val="000082"/>
                </a:gs>
                <a:gs pos="72000">
                  <a:schemeClr val="accent3">
                    <a:lumMod val="75000"/>
                  </a:schemeClr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" y="123825"/>
            <a:ext cx="7610475" cy="942975"/>
          </a:xfrm>
          <a:prstGeom prst="rect">
            <a:avLst/>
          </a:prstGeom>
          <a:ln w="635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28800" y="304800"/>
            <a:ext cx="5334000" cy="523875"/>
          </a:xfrm>
          <a:prstGeom prst="rect">
            <a:avLst/>
          </a:prstGeom>
          <a:ln w="63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57400" y="114300"/>
            <a:ext cx="4886325" cy="1028700"/>
          </a:xfrm>
          <a:prstGeom prst="rect">
            <a:avLst/>
          </a:prstGeom>
          <a:ln w="63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52" descr="Blue forward"/>
          <p:cNvPicPr>
            <a:picLocks noChangeAspect="1" noChangeArrowheads="1" noCrop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06277">
            <a:off x="4968928" y="5030278"/>
            <a:ext cx="952500" cy="2381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15000" y="48006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6950" y="4267200"/>
            <a:ext cx="171450" cy="171450"/>
          </a:xfrm>
          <a:prstGeom prst="rect">
            <a:avLst/>
          </a:prstGeom>
          <a:noFill/>
        </p:spPr>
      </p:pic>
      <p:pic>
        <p:nvPicPr>
          <p:cNvPr id="74" name="Picture 8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29000" y="6019800"/>
            <a:ext cx="2238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 descr="F:\gif images\__Dis1.gif">
            <a:hlinkClick r:id="rId22" action="ppaction://hlinkfile"/>
          </p:cNvPr>
          <p:cNvPicPr>
            <a:picLocks noChangeAspect="1" noChangeArrowheads="1" noCrop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34375" y="5334000"/>
            <a:ext cx="809625" cy="80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663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05000" y="1524000"/>
          <a:ext cx="52578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</a:tblGrid>
              <a:tr h="4724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304800"/>
            <a:ext cx="5181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448425" cy="1133475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81000"/>
            <a:ext cx="5353050" cy="523875"/>
          </a:xfrm>
          <a:prstGeom prst="rect">
            <a:avLst/>
          </a:prstGeom>
          <a:ln w="63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57200"/>
            <a:ext cx="6057900" cy="514350"/>
          </a:xfrm>
          <a:prstGeom prst="rect">
            <a:avLst/>
          </a:prstGeom>
          <a:ln w="635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228600"/>
            <a:ext cx="5067300" cy="1104900"/>
          </a:xfrm>
          <a:prstGeom prst="rect">
            <a:avLst/>
          </a:prstGeom>
          <a:ln w="63500" cap="sq">
            <a:solidFill>
              <a:srgbClr val="1A1FF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2" name="Group 71"/>
          <p:cNvGrpSpPr/>
          <p:nvPr/>
        </p:nvGrpSpPr>
        <p:grpSpPr>
          <a:xfrm>
            <a:off x="1524000" y="1600200"/>
            <a:ext cx="5715000" cy="4572000"/>
            <a:chOff x="1524000" y="1600200"/>
            <a:chExt cx="5715000" cy="4572000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600200"/>
              <a:ext cx="5715000" cy="4572000"/>
              <a:chOff x="3429000" y="1371600"/>
              <a:chExt cx="5715000" cy="4572000"/>
            </a:xfrm>
          </p:grpSpPr>
          <p:grpSp>
            <p:nvGrpSpPr>
              <p:cNvPr id="11" name="Group 104"/>
              <p:cNvGrpSpPr/>
              <p:nvPr/>
            </p:nvGrpSpPr>
            <p:grpSpPr>
              <a:xfrm>
                <a:off x="3429000" y="1371600"/>
                <a:ext cx="5715000" cy="4572000"/>
                <a:chOff x="3429000" y="1371600"/>
                <a:chExt cx="5715000" cy="4572000"/>
              </a:xfrm>
            </p:grpSpPr>
            <p:grpSp>
              <p:nvGrpSpPr>
                <p:cNvPr id="13" name="Group 101"/>
                <p:cNvGrpSpPr/>
                <p:nvPr/>
              </p:nvGrpSpPr>
              <p:grpSpPr>
                <a:xfrm>
                  <a:off x="3429000" y="1371600"/>
                  <a:ext cx="5715000" cy="4572000"/>
                  <a:chOff x="3429000" y="1447800"/>
                  <a:chExt cx="5715000" cy="4572000"/>
                </a:xfrm>
              </p:grpSpPr>
              <p:cxnSp>
                <p:nvCxnSpPr>
                  <p:cNvPr id="35" name="Straight Arrow Connector 34"/>
                  <p:cNvCxnSpPr/>
                  <p:nvPr/>
                </p:nvCxnSpPr>
                <p:spPr>
                  <a:xfrm>
                    <a:off x="4267200" y="5638800"/>
                    <a:ext cx="4648200" cy="0"/>
                  </a:xfrm>
                  <a:prstGeom prst="straightConnector1">
                    <a:avLst/>
                  </a:prstGeom>
                  <a:ln w="44450">
                    <a:solidFill>
                      <a:srgbClr val="1A1FF8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6" name="Group 100"/>
                  <p:cNvGrpSpPr/>
                  <p:nvPr/>
                </p:nvGrpSpPr>
                <p:grpSpPr>
                  <a:xfrm>
                    <a:off x="3429000" y="1447800"/>
                    <a:ext cx="5715000" cy="4572000"/>
                    <a:chOff x="3429000" y="1371600"/>
                    <a:chExt cx="5715000" cy="4572000"/>
                  </a:xfrm>
                </p:grpSpPr>
                <p:cxnSp>
                  <p:nvCxnSpPr>
                    <p:cNvPr id="37" name="Straight Arrow Connector 36"/>
                    <p:cNvCxnSpPr/>
                    <p:nvPr/>
                  </p:nvCxnSpPr>
                  <p:spPr>
                    <a:xfrm flipV="1">
                      <a:off x="4267200" y="1371600"/>
                      <a:ext cx="0" cy="4191000"/>
                    </a:xfrm>
                    <a:prstGeom prst="straightConnector1">
                      <a:avLst/>
                    </a:prstGeom>
                    <a:ln w="44450">
                      <a:solidFill>
                        <a:srgbClr val="1A1FF8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38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 bright="-4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429000" y="2057400"/>
                      <a:ext cx="419100" cy="26574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4495800" y="5562600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10</a:t>
                      </a:r>
                      <a:endParaRPr lang="en-IN" dirty="0"/>
                    </a:p>
                  </p:txBody>
                </p: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5334000" y="5574268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30</a:t>
                      </a:r>
                      <a:endParaRPr lang="en-IN" dirty="0"/>
                    </a:p>
                  </p:txBody>
                </p:sp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5791200" y="5574268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40</a:t>
                      </a:r>
                      <a:endParaRPr lang="en-IN" dirty="0"/>
                    </a:p>
                  </p:txBody>
                </p:sp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6248400" y="5574268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50</a:t>
                      </a:r>
                      <a:endParaRPr lang="en-IN" dirty="0"/>
                    </a:p>
                  </p:txBody>
                </p:sp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6705600" y="5574268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60</a:t>
                      </a:r>
                      <a:endParaRPr lang="en-IN" dirty="0"/>
                    </a:p>
                  </p:txBody>
                </p:sp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7162800" y="5562600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70</a:t>
                      </a:r>
                      <a:endParaRPr lang="en-IN" dirty="0"/>
                    </a:p>
                  </p:txBody>
                </p:sp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7543800" y="5574268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80</a:t>
                      </a:r>
                      <a:endParaRPr lang="en-IN" dirty="0"/>
                    </a:p>
                  </p:txBody>
                </p:sp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8001000" y="5574268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90</a:t>
                      </a:r>
                      <a:endParaRPr lang="en-IN" dirty="0"/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8458200" y="5562600"/>
                      <a:ext cx="685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100</a:t>
                      </a:r>
                      <a:endParaRPr lang="en-IN" dirty="0"/>
                    </a:p>
                  </p:txBody>
                </p: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3886200" y="4888468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10</a:t>
                      </a:r>
                      <a:endParaRPr lang="en-IN" dirty="0"/>
                    </a:p>
                  </p:txBody>
                </p: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3886200" y="4419600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20</a:t>
                      </a:r>
                      <a:endParaRPr lang="en-IN" dirty="0"/>
                    </a:p>
                  </p:txBody>
                </p:sp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3886200" y="3962400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30</a:t>
                      </a:r>
                      <a:endParaRPr lang="en-IN" dirty="0"/>
                    </a:p>
                  </p:txBody>
                </p: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3886200" y="3516868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40</a:t>
                      </a:r>
                      <a:endParaRPr lang="en-IN" dirty="0"/>
                    </a:p>
                  </p:txBody>
                </p: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3886200" y="2971800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50</a:t>
                      </a:r>
                      <a:endParaRPr lang="en-IN" dirty="0"/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3886200" y="2526268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60</a:t>
                      </a:r>
                      <a:endParaRPr lang="en-IN" dirty="0"/>
                    </a:p>
                  </p:txBody>
                </p: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3886200" y="2057400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70</a:t>
                      </a:r>
                      <a:endParaRPr lang="en-IN" dirty="0"/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4038600" y="5410200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0</a:t>
                      </a:r>
                      <a:endParaRPr lang="en-IN" dirty="0"/>
                    </a:p>
                  </p:txBody>
                </p:sp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4876800" y="5562600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20</a:t>
                      </a:r>
                      <a:endParaRPr lang="en-IN" dirty="0"/>
                    </a:p>
                  </p:txBody>
                </p:sp>
              </p:grpSp>
            </p:grpSp>
            <p:grpSp>
              <p:nvGrpSpPr>
                <p:cNvPr id="14" name="Group 103"/>
                <p:cNvGrpSpPr/>
                <p:nvPr/>
              </p:nvGrpSpPr>
              <p:grpSpPr>
                <a:xfrm>
                  <a:off x="4638040" y="2971800"/>
                  <a:ext cx="4058920" cy="2438400"/>
                  <a:chOff x="4638040" y="2971800"/>
                  <a:chExt cx="4058920" cy="2438400"/>
                </a:xfrm>
              </p:grpSpPr>
              <p:pic>
                <p:nvPicPr>
                  <p:cNvPr id="25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4638040" y="5257800"/>
                    <a:ext cx="162560" cy="152400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26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5029200" y="5105400"/>
                    <a:ext cx="162560" cy="152400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27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5476240" y="4876800"/>
                    <a:ext cx="162560" cy="152400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28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5933440" y="4800600"/>
                    <a:ext cx="162560" cy="152400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29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6390640" y="4648200"/>
                    <a:ext cx="162560" cy="152400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30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6781800" y="4419600"/>
                    <a:ext cx="162560" cy="152400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31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7228840" y="4191000"/>
                    <a:ext cx="162560" cy="152400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32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7686040" y="3733800"/>
                    <a:ext cx="162560" cy="152400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33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8143240" y="3352800"/>
                    <a:ext cx="162560" cy="152400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34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8534400" y="2971800"/>
                    <a:ext cx="162560" cy="152400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</p:grpSp>
          </p:grpSp>
          <p:sp>
            <p:nvSpPr>
              <p:cNvPr id="12" name="Freeform 11"/>
              <p:cNvSpPr/>
              <p:nvPr/>
            </p:nvSpPr>
            <p:spPr>
              <a:xfrm>
                <a:off x="4572000" y="3048000"/>
                <a:ext cx="3944007" cy="2264979"/>
              </a:xfrm>
              <a:custGeom>
                <a:avLst/>
                <a:gdLst>
                  <a:gd name="connsiteX0" fmla="*/ 3972910 w 3972910"/>
                  <a:gd name="connsiteY0" fmla="*/ 0 h 2301765"/>
                  <a:gd name="connsiteX1" fmla="*/ 3515710 w 3972910"/>
                  <a:gd name="connsiteY1" fmla="*/ 394138 h 2301765"/>
                  <a:gd name="connsiteX2" fmla="*/ 3074276 w 3972910"/>
                  <a:gd name="connsiteY2" fmla="*/ 788276 h 2301765"/>
                  <a:gd name="connsiteX3" fmla="*/ 2617076 w 3972910"/>
                  <a:gd name="connsiteY3" fmla="*/ 1245476 h 2301765"/>
                  <a:gd name="connsiteX4" fmla="*/ 2159876 w 3972910"/>
                  <a:gd name="connsiteY4" fmla="*/ 1466193 h 2301765"/>
                  <a:gd name="connsiteX5" fmla="*/ 1749973 w 3972910"/>
                  <a:gd name="connsiteY5" fmla="*/ 1734207 h 2301765"/>
                  <a:gd name="connsiteX6" fmla="*/ 1245476 w 3972910"/>
                  <a:gd name="connsiteY6" fmla="*/ 1907627 h 2301765"/>
                  <a:gd name="connsiteX7" fmla="*/ 819807 w 3972910"/>
                  <a:gd name="connsiteY7" fmla="*/ 1907627 h 2301765"/>
                  <a:gd name="connsiteX8" fmla="*/ 394138 w 3972910"/>
                  <a:gd name="connsiteY8" fmla="*/ 2144110 h 2301765"/>
                  <a:gd name="connsiteX9" fmla="*/ 0 w 3972910"/>
                  <a:gd name="connsiteY9" fmla="*/ 2301765 h 2301765"/>
                  <a:gd name="connsiteX10" fmla="*/ 0 w 3972910"/>
                  <a:gd name="connsiteY10" fmla="*/ 2301765 h 2301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72910" h="2301765">
                    <a:moveTo>
                      <a:pt x="3972910" y="0"/>
                    </a:moveTo>
                    <a:lnTo>
                      <a:pt x="3515710" y="394138"/>
                    </a:lnTo>
                    <a:cubicBezTo>
                      <a:pt x="3365938" y="525517"/>
                      <a:pt x="3224048" y="646386"/>
                      <a:pt x="3074276" y="788276"/>
                    </a:cubicBezTo>
                    <a:cubicBezTo>
                      <a:pt x="2924504" y="930166"/>
                      <a:pt x="2769476" y="1132490"/>
                      <a:pt x="2617076" y="1245476"/>
                    </a:cubicBezTo>
                    <a:cubicBezTo>
                      <a:pt x="2464676" y="1358462"/>
                      <a:pt x="2304393" y="1384738"/>
                      <a:pt x="2159876" y="1466193"/>
                    </a:cubicBezTo>
                    <a:cubicBezTo>
                      <a:pt x="2015359" y="1547648"/>
                      <a:pt x="1902373" y="1660635"/>
                      <a:pt x="1749973" y="1734207"/>
                    </a:cubicBezTo>
                    <a:cubicBezTo>
                      <a:pt x="1597573" y="1807779"/>
                      <a:pt x="1400504" y="1878724"/>
                      <a:pt x="1245476" y="1907627"/>
                    </a:cubicBezTo>
                    <a:cubicBezTo>
                      <a:pt x="1090448" y="1936530"/>
                      <a:pt x="961697" y="1868213"/>
                      <a:pt x="819807" y="1907627"/>
                    </a:cubicBezTo>
                    <a:cubicBezTo>
                      <a:pt x="677917" y="1947041"/>
                      <a:pt x="530772" y="2078420"/>
                      <a:pt x="394138" y="2144110"/>
                    </a:cubicBezTo>
                    <a:cubicBezTo>
                      <a:pt x="257504" y="2209800"/>
                      <a:pt x="0" y="2301765"/>
                      <a:pt x="0" y="2301765"/>
                    </a:cubicBezTo>
                    <a:lnTo>
                      <a:pt x="0" y="2301765"/>
                    </a:lnTo>
                  </a:path>
                </a:pathLst>
              </a:custGeom>
              <a:ln w="41275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286000" y="3200400"/>
              <a:ext cx="4114800" cy="2362200"/>
              <a:chOff x="3352800" y="3200400"/>
              <a:chExt cx="4114800" cy="2362200"/>
            </a:xfrm>
          </p:grpSpPr>
          <p:sp>
            <p:nvSpPr>
              <p:cNvPr id="57" name="Freeform 56"/>
              <p:cNvSpPr/>
              <p:nvPr/>
            </p:nvSpPr>
            <p:spPr>
              <a:xfrm>
                <a:off x="3439510" y="3231931"/>
                <a:ext cx="3957145" cy="2254469"/>
              </a:xfrm>
              <a:custGeom>
                <a:avLst/>
                <a:gdLst>
                  <a:gd name="connsiteX0" fmla="*/ 3957145 w 3957145"/>
                  <a:gd name="connsiteY0" fmla="*/ 2254469 h 2254469"/>
                  <a:gd name="connsiteX1" fmla="*/ 3421117 w 3957145"/>
                  <a:gd name="connsiteY1" fmla="*/ 1828800 h 2254469"/>
                  <a:gd name="connsiteX2" fmla="*/ 3042745 w 3957145"/>
                  <a:gd name="connsiteY2" fmla="*/ 1418896 h 2254469"/>
                  <a:gd name="connsiteX3" fmla="*/ 2680138 w 3957145"/>
                  <a:gd name="connsiteY3" fmla="*/ 1024758 h 2254469"/>
                  <a:gd name="connsiteX4" fmla="*/ 2207172 w 3957145"/>
                  <a:gd name="connsiteY4" fmla="*/ 945931 h 2254469"/>
                  <a:gd name="connsiteX5" fmla="*/ 1686910 w 3957145"/>
                  <a:gd name="connsiteY5" fmla="*/ 851338 h 2254469"/>
                  <a:gd name="connsiteX6" fmla="*/ 1229710 w 3957145"/>
                  <a:gd name="connsiteY6" fmla="*/ 551793 h 2254469"/>
                  <a:gd name="connsiteX7" fmla="*/ 756745 w 3957145"/>
                  <a:gd name="connsiteY7" fmla="*/ 472965 h 2254469"/>
                  <a:gd name="connsiteX8" fmla="*/ 425669 w 3957145"/>
                  <a:gd name="connsiteY8" fmla="*/ 346841 h 2254469"/>
                  <a:gd name="connsiteX9" fmla="*/ 0 w 3957145"/>
                  <a:gd name="connsiteY9" fmla="*/ 0 h 2254469"/>
                  <a:gd name="connsiteX10" fmla="*/ 0 w 3957145"/>
                  <a:gd name="connsiteY10" fmla="*/ 0 h 225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57145" h="2254469">
                    <a:moveTo>
                      <a:pt x="3957145" y="2254469"/>
                    </a:moveTo>
                    <a:cubicBezTo>
                      <a:pt x="3765331" y="2111265"/>
                      <a:pt x="3573517" y="1968062"/>
                      <a:pt x="3421117" y="1828800"/>
                    </a:cubicBezTo>
                    <a:cubicBezTo>
                      <a:pt x="3268717" y="1689538"/>
                      <a:pt x="3042745" y="1418896"/>
                      <a:pt x="3042745" y="1418896"/>
                    </a:cubicBezTo>
                    <a:cubicBezTo>
                      <a:pt x="2919249" y="1284889"/>
                      <a:pt x="2819400" y="1103586"/>
                      <a:pt x="2680138" y="1024758"/>
                    </a:cubicBezTo>
                    <a:cubicBezTo>
                      <a:pt x="2540876" y="945931"/>
                      <a:pt x="2207172" y="945931"/>
                      <a:pt x="2207172" y="945931"/>
                    </a:cubicBezTo>
                    <a:cubicBezTo>
                      <a:pt x="2041634" y="917028"/>
                      <a:pt x="1849820" y="917028"/>
                      <a:pt x="1686910" y="851338"/>
                    </a:cubicBezTo>
                    <a:cubicBezTo>
                      <a:pt x="1524000" y="785648"/>
                      <a:pt x="1384737" y="614855"/>
                      <a:pt x="1229710" y="551793"/>
                    </a:cubicBezTo>
                    <a:cubicBezTo>
                      <a:pt x="1074683" y="488731"/>
                      <a:pt x="890752" y="507124"/>
                      <a:pt x="756745" y="472965"/>
                    </a:cubicBezTo>
                    <a:cubicBezTo>
                      <a:pt x="622738" y="438806"/>
                      <a:pt x="551793" y="425668"/>
                      <a:pt x="425669" y="346841"/>
                    </a:cubicBezTo>
                    <a:cubicBezTo>
                      <a:pt x="299545" y="268014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ln w="4445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3352800" y="3200400"/>
                <a:ext cx="4114800" cy="2362200"/>
                <a:chOff x="2362200" y="3200400"/>
                <a:chExt cx="4114800" cy="2362200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2362200" y="3200400"/>
                  <a:ext cx="2819400" cy="1143000"/>
                  <a:chOff x="2362200" y="3200400"/>
                  <a:chExt cx="2819400" cy="1143000"/>
                </a:xfrm>
              </p:grpSpPr>
              <p:pic>
                <p:nvPicPr>
                  <p:cNvPr id="59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362200" y="3200400"/>
                    <a:ext cx="162560" cy="152400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60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743200" y="3505200"/>
                    <a:ext cx="162560" cy="152400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61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200400" y="3657600"/>
                    <a:ext cx="162560" cy="152400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62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581400" y="3733800"/>
                    <a:ext cx="162560" cy="152400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63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4086528" y="4038599"/>
                    <a:ext cx="162561" cy="152401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64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4561840" y="4114800"/>
                    <a:ext cx="162560" cy="152400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65" name="Picture 4" descr="F:\gif images\colors4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5019040" y="4191000"/>
                    <a:ext cx="162560" cy="152400"/>
                  </a:xfrm>
                  <a:prstGeom prst="ellipse">
                    <a:avLst/>
                  </a:prstGeom>
                  <a:ln w="63500" cap="rnd">
                    <a:noFill/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</p:grpSp>
            <p:pic>
              <p:nvPicPr>
                <p:cNvPr id="66" name="Picture 4" descr="F:\gif images\colors4.gif"/>
                <p:cNvPicPr>
                  <a:picLocks noChangeAspect="1" noChangeArrowheads="1" noCrop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410200" y="4572000"/>
                  <a:ext cx="162560" cy="152400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67" name="Picture 4" descr="F:\gif images\colors4.gif"/>
                <p:cNvPicPr>
                  <a:picLocks noChangeAspect="1" noChangeArrowheads="1" noCrop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867400" y="5029200"/>
                  <a:ext cx="162560" cy="152400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68" name="Picture 4" descr="F:\gif images\colors4.gif"/>
                <p:cNvPicPr>
                  <a:picLocks noChangeAspect="1" noChangeArrowheads="1" noCrop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314440" y="5410200"/>
                  <a:ext cx="162560" cy="152400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</p:grpSp>
      </p:grpSp>
      <p:pic>
        <p:nvPicPr>
          <p:cNvPr id="73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343400"/>
            <a:ext cx="228600" cy="228600"/>
          </a:xfrm>
          <a:prstGeom prst="rect">
            <a:avLst/>
          </a:prstGeom>
          <a:noFill/>
        </p:spPr>
      </p:pic>
      <p:cxnSp>
        <p:nvCxnSpPr>
          <p:cNvPr id="74" name="Straight Connector 73"/>
          <p:cNvCxnSpPr/>
          <p:nvPr/>
        </p:nvCxnSpPr>
        <p:spPr>
          <a:xfrm flipV="1">
            <a:off x="5257800" y="4495800"/>
            <a:ext cx="0" cy="1295400"/>
          </a:xfrm>
          <a:prstGeom prst="line">
            <a:avLst/>
          </a:prstGeom>
          <a:ln w="44450">
            <a:gradFill flip="none" rotWithShape="1">
              <a:gsLst>
                <a:gs pos="0">
                  <a:srgbClr val="000082"/>
                </a:gs>
                <a:gs pos="13000">
                  <a:srgbClr val="FFC000"/>
                </a:gs>
                <a:gs pos="28000">
                  <a:srgbClr val="000082"/>
                </a:gs>
                <a:gs pos="42999">
                  <a:srgbClr val="FF0000"/>
                </a:gs>
                <a:gs pos="58000">
                  <a:srgbClr val="000082"/>
                </a:gs>
                <a:gs pos="72000">
                  <a:schemeClr val="accent3">
                    <a:lumMod val="75000"/>
                  </a:schemeClr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52" descr="Blue forward"/>
          <p:cNvPicPr>
            <a:picLocks noChangeAspect="1" noChangeArrowheads="1" noCrop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06277">
            <a:off x="5121328" y="5258878"/>
            <a:ext cx="952500" cy="238125"/>
          </a:xfrm>
          <a:prstGeom prst="rect">
            <a:avLst/>
          </a:prstGeom>
          <a:noFill/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50292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46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5800" y="609600"/>
            <a:ext cx="8095013" cy="5486400"/>
            <a:chOff x="685800" y="609600"/>
            <a:chExt cx="8095013" cy="5486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609600"/>
              <a:ext cx="8095013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371600" y="609600"/>
              <a:ext cx="165735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7543800" y="609600"/>
              <a:ext cx="60960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8ED8F8"/>
                </a:clrFrom>
                <a:clrTo>
                  <a:srgbClr val="8ED8F8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581400" y="609600"/>
              <a:ext cx="36004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25969" y="1205646"/>
            <a:ext cx="47433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125600" y="1205136"/>
            <a:ext cx="284600" cy="42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53709" y="1219200"/>
            <a:ext cx="323491" cy="35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89652" y="1600199"/>
            <a:ext cx="287548" cy="31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89011" y="1981200"/>
            <a:ext cx="388189" cy="26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10577" y="2286000"/>
            <a:ext cx="366623" cy="26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96200" y="2593675"/>
            <a:ext cx="416945" cy="3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03389" y="2905664"/>
            <a:ext cx="373811" cy="2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96200" y="3200400"/>
            <a:ext cx="388189" cy="28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96200" y="3522452"/>
            <a:ext cx="373812" cy="28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68086" y="3886200"/>
            <a:ext cx="309114" cy="27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96841" y="4201064"/>
            <a:ext cx="280359" cy="2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03389" y="4495800"/>
            <a:ext cx="373811" cy="27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96200" y="4800600"/>
            <a:ext cx="381000" cy="2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72400" y="5105399"/>
            <a:ext cx="289259" cy="26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5562600"/>
            <a:ext cx="628650" cy="45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43400" y="5486400"/>
            <a:ext cx="1171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8ED8F8"/>
              </a:clrFrom>
              <a:clrTo>
                <a:srgbClr val="8ED8F8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67550" y="5574801"/>
            <a:ext cx="1466850" cy="44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09600" y="0"/>
            <a:ext cx="695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4572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1447800" cy="428549"/>
          </a:xfrm>
          <a:prstGeom prst="rect">
            <a:avLst/>
          </a:prstGeom>
          <a:ln w="88900" cap="sq" cmpd="thickThin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7325" y="1600201"/>
            <a:ext cx="63912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5562600"/>
            <a:ext cx="7429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8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6675"/>
            <a:ext cx="6372225" cy="14573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19600" y="1905000"/>
          <a:ext cx="42672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0" y="5562600"/>
            <a:ext cx="3381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62400" y="2133600"/>
            <a:ext cx="495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5029200" y="2057400"/>
            <a:ext cx="0" cy="3048000"/>
          </a:xfrm>
          <a:prstGeom prst="straightConnector1">
            <a:avLst/>
          </a:prstGeom>
          <a:ln w="44450">
            <a:solidFill>
              <a:srgbClr val="1A1F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29200" y="5105400"/>
            <a:ext cx="3429000" cy="0"/>
          </a:xfrm>
          <a:prstGeom prst="straightConnector1">
            <a:avLst/>
          </a:prstGeom>
          <a:ln w="44450">
            <a:solidFill>
              <a:srgbClr val="1A1F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181600" y="3048000"/>
            <a:ext cx="656578" cy="3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638800" y="3276600"/>
            <a:ext cx="715670" cy="28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3962400"/>
            <a:ext cx="774762" cy="26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77000" y="4191000"/>
            <a:ext cx="794459" cy="2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05600" y="4419600"/>
            <a:ext cx="774762" cy="28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934200" y="4648200"/>
            <a:ext cx="689407" cy="28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620125" y="5105401"/>
            <a:ext cx="676275" cy="30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1" y="1905000"/>
            <a:ext cx="350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76200"/>
            <a:ext cx="533400" cy="355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3340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66294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72390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7848600" y="5117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9525000" y="557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4343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3821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0" y="3288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0" y="2754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endParaRPr lang="en-IN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0" y="220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4724400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59436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IN" dirty="0"/>
          </a:p>
        </p:txBody>
      </p:sp>
      <p:pic>
        <p:nvPicPr>
          <p:cNvPr id="35" name="Picture 4" descr="F:\gif images\colors4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47640" y="34290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Picture 4" descr="F:\gif images\colors4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2600" y="35814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Picture 4" descr="F:\gif images\colors4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57240" y="41910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4" descr="F:\gif images\colors4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72200" y="42672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4" descr="F:\gif images\colors4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7000" y="44958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Picture 4" descr="F:\gif images\colors4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1800" y="4724400"/>
            <a:ext cx="162560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Freeform 40"/>
          <p:cNvSpPr/>
          <p:nvPr/>
        </p:nvSpPr>
        <p:spPr>
          <a:xfrm>
            <a:off x="5334000" y="3505200"/>
            <a:ext cx="1587062" cy="1271752"/>
          </a:xfrm>
          <a:custGeom>
            <a:avLst/>
            <a:gdLst>
              <a:gd name="connsiteX0" fmla="*/ 0 w 1686910"/>
              <a:gd name="connsiteY0" fmla="*/ 0 h 1434662"/>
              <a:gd name="connsiteX1" fmla="*/ 409903 w 1686910"/>
              <a:gd name="connsiteY1" fmla="*/ 315310 h 1434662"/>
              <a:gd name="connsiteX2" fmla="*/ 693682 w 1686910"/>
              <a:gd name="connsiteY2" fmla="*/ 930165 h 1434662"/>
              <a:gd name="connsiteX3" fmla="*/ 977462 w 1686910"/>
              <a:gd name="connsiteY3" fmla="*/ 977462 h 1434662"/>
              <a:gd name="connsiteX4" fmla="*/ 1387365 w 1686910"/>
              <a:gd name="connsiteY4" fmla="*/ 1245476 h 1434662"/>
              <a:gd name="connsiteX5" fmla="*/ 1686910 w 1686910"/>
              <a:gd name="connsiteY5" fmla="*/ 1434662 h 1434662"/>
              <a:gd name="connsiteX6" fmla="*/ 1686910 w 1686910"/>
              <a:gd name="connsiteY6" fmla="*/ 1434662 h 1434662"/>
              <a:gd name="connsiteX7" fmla="*/ 1686910 w 1686910"/>
              <a:gd name="connsiteY7" fmla="*/ 1434662 h 14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6910" h="1434662">
                <a:moveTo>
                  <a:pt x="0" y="0"/>
                </a:moveTo>
                <a:cubicBezTo>
                  <a:pt x="147144" y="80141"/>
                  <a:pt x="294289" y="160283"/>
                  <a:pt x="409903" y="315310"/>
                </a:cubicBezTo>
                <a:cubicBezTo>
                  <a:pt x="525517" y="470337"/>
                  <a:pt x="599089" y="819806"/>
                  <a:pt x="693682" y="930165"/>
                </a:cubicBezTo>
                <a:cubicBezTo>
                  <a:pt x="788275" y="1040524"/>
                  <a:pt x="861848" y="924910"/>
                  <a:pt x="977462" y="977462"/>
                </a:cubicBezTo>
                <a:cubicBezTo>
                  <a:pt x="1093076" y="1030014"/>
                  <a:pt x="1269124" y="1169276"/>
                  <a:pt x="1387365" y="1245476"/>
                </a:cubicBezTo>
                <a:cubicBezTo>
                  <a:pt x="1505606" y="1321676"/>
                  <a:pt x="1686910" y="1434662"/>
                  <a:pt x="1686910" y="1434662"/>
                </a:cubicBezTo>
                <a:lnTo>
                  <a:pt x="1686910" y="1434662"/>
                </a:lnTo>
                <a:lnTo>
                  <a:pt x="1686910" y="1434662"/>
                </a:lnTo>
              </a:path>
            </a:pathLst>
          </a:custGeom>
          <a:ln w="3810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17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4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-152400"/>
            <a:ext cx="8153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73349"/>
            <a:ext cx="5867400" cy="348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943350"/>
            <a:ext cx="8534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800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419600" y="1905000"/>
          <a:ext cx="42672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3962400" y="2057400"/>
            <a:ext cx="4495800" cy="4324350"/>
            <a:chOff x="3962400" y="2057400"/>
            <a:chExt cx="4495800" cy="4324350"/>
          </a:xfrm>
        </p:grpSpPr>
        <p:grpSp>
          <p:nvGrpSpPr>
            <p:cNvPr id="32" name="Group 31"/>
            <p:cNvGrpSpPr/>
            <p:nvPr/>
          </p:nvGrpSpPr>
          <p:grpSpPr>
            <a:xfrm>
              <a:off x="3962400" y="2057400"/>
              <a:ext cx="4495800" cy="4324350"/>
              <a:chOff x="3962400" y="2057400"/>
              <a:chExt cx="4495800" cy="4324350"/>
            </a:xfrm>
          </p:grpSpPr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4876800" y="5562600"/>
                <a:ext cx="3381375" cy="81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962400" y="2133600"/>
                <a:ext cx="495300" cy="281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7" name="Straight Arrow Connector 16"/>
              <p:cNvCxnSpPr/>
              <p:nvPr/>
            </p:nvCxnSpPr>
            <p:spPr>
              <a:xfrm flipV="1">
                <a:off x="5029200" y="2057400"/>
                <a:ext cx="0" cy="3048000"/>
              </a:xfrm>
              <a:prstGeom prst="straightConnector1">
                <a:avLst/>
              </a:prstGeom>
              <a:ln w="44450">
                <a:solidFill>
                  <a:srgbClr val="1A1FF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5029200" y="5105400"/>
                <a:ext cx="3429000" cy="0"/>
              </a:xfrm>
              <a:prstGeom prst="straightConnector1">
                <a:avLst/>
              </a:prstGeom>
              <a:ln w="44450">
                <a:solidFill>
                  <a:srgbClr val="1A1FF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5334000" y="51054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IN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629400" y="51054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30</a:t>
                </a:r>
                <a:endParaRPr lang="en-IN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239000" y="51054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40</a:t>
                </a:r>
                <a:endParaRPr lang="en-IN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848600" y="511706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50</a:t>
                </a:r>
                <a:endParaRPr lang="en-IN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2000" y="43434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IN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382166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IN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572000" y="328826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30</a:t>
                </a:r>
                <a:endParaRPr lang="en-IN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572000" y="275486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40</a:t>
                </a:r>
                <a:endParaRPr lang="en-IN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572000" y="22098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50</a:t>
                </a:r>
                <a:endParaRPr lang="en-IN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24400" y="49530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IN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943600" y="51054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IN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247640" y="3429000"/>
              <a:ext cx="1696720" cy="1371600"/>
              <a:chOff x="5247640" y="3429000"/>
              <a:chExt cx="1696720" cy="1371600"/>
            </a:xfrm>
          </p:grpSpPr>
          <p:pic>
            <p:nvPicPr>
              <p:cNvPr id="39" name="Picture 4" descr="F:\gif images\colors4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47640" y="3429000"/>
                <a:ext cx="162560" cy="15240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40" name="Picture 4" descr="F:\gif images\colors4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62600" y="3581400"/>
                <a:ext cx="162560" cy="15240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41" name="Picture 4" descr="F:\gif images\colors4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57240" y="4191000"/>
                <a:ext cx="162560" cy="15240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42" name="Picture 4" descr="F:\gif images\colors4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72200" y="4267200"/>
                <a:ext cx="162560" cy="15240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43" name="Picture 4" descr="F:\gif images\colors4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77000" y="4419600"/>
                <a:ext cx="162560" cy="15240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44" name="Picture 4" descr="F:\gif images\colors4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81800" y="4648200"/>
                <a:ext cx="162560" cy="15240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46" name="Freeform 45"/>
            <p:cNvSpPr/>
            <p:nvPr/>
          </p:nvSpPr>
          <p:spPr>
            <a:xfrm>
              <a:off x="5334000" y="3429000"/>
              <a:ext cx="1587062" cy="1271752"/>
            </a:xfrm>
            <a:custGeom>
              <a:avLst/>
              <a:gdLst>
                <a:gd name="connsiteX0" fmla="*/ 0 w 1686910"/>
                <a:gd name="connsiteY0" fmla="*/ 0 h 1434662"/>
                <a:gd name="connsiteX1" fmla="*/ 409903 w 1686910"/>
                <a:gd name="connsiteY1" fmla="*/ 315310 h 1434662"/>
                <a:gd name="connsiteX2" fmla="*/ 693682 w 1686910"/>
                <a:gd name="connsiteY2" fmla="*/ 930165 h 1434662"/>
                <a:gd name="connsiteX3" fmla="*/ 977462 w 1686910"/>
                <a:gd name="connsiteY3" fmla="*/ 977462 h 1434662"/>
                <a:gd name="connsiteX4" fmla="*/ 1387365 w 1686910"/>
                <a:gd name="connsiteY4" fmla="*/ 1245476 h 1434662"/>
                <a:gd name="connsiteX5" fmla="*/ 1686910 w 1686910"/>
                <a:gd name="connsiteY5" fmla="*/ 1434662 h 1434662"/>
                <a:gd name="connsiteX6" fmla="*/ 1686910 w 1686910"/>
                <a:gd name="connsiteY6" fmla="*/ 1434662 h 1434662"/>
                <a:gd name="connsiteX7" fmla="*/ 1686910 w 1686910"/>
                <a:gd name="connsiteY7" fmla="*/ 1434662 h 143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910" h="1434662">
                  <a:moveTo>
                    <a:pt x="0" y="0"/>
                  </a:moveTo>
                  <a:cubicBezTo>
                    <a:pt x="147144" y="80141"/>
                    <a:pt x="294289" y="160283"/>
                    <a:pt x="409903" y="315310"/>
                  </a:cubicBezTo>
                  <a:cubicBezTo>
                    <a:pt x="525517" y="470337"/>
                    <a:pt x="599089" y="819806"/>
                    <a:pt x="693682" y="930165"/>
                  </a:cubicBezTo>
                  <a:cubicBezTo>
                    <a:pt x="788275" y="1040524"/>
                    <a:pt x="861848" y="924910"/>
                    <a:pt x="977462" y="977462"/>
                  </a:cubicBezTo>
                  <a:cubicBezTo>
                    <a:pt x="1093076" y="1030014"/>
                    <a:pt x="1269124" y="1169276"/>
                    <a:pt x="1387365" y="1245476"/>
                  </a:cubicBezTo>
                  <a:cubicBezTo>
                    <a:pt x="1505606" y="1321676"/>
                    <a:pt x="1686910" y="1434662"/>
                    <a:pt x="1686910" y="1434662"/>
                  </a:cubicBezTo>
                  <a:lnTo>
                    <a:pt x="1686910" y="1434662"/>
                  </a:lnTo>
                  <a:lnTo>
                    <a:pt x="1686910" y="1434662"/>
                  </a:lnTo>
                </a:path>
              </a:pathLst>
            </a:custGeom>
            <a:ln w="3810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60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F:\PPT's\MATHS-6\class-6 unit-14\raw material\pics\Animated Gif Figures Geometric (14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4975" y="4829175"/>
            <a:ext cx="276225" cy="276225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29200" y="4648200"/>
            <a:ext cx="644434" cy="28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181600" y="4191000"/>
            <a:ext cx="615406" cy="2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0" y="3886200"/>
            <a:ext cx="627017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05600" y="4114800"/>
            <a:ext cx="615406" cy="22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10400" y="3733800"/>
            <a:ext cx="597989" cy="2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467600" y="3505200"/>
            <a:ext cx="609600" cy="2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3200400"/>
            <a:ext cx="6096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 descr="F:\PPT's\MATHS-6\class-6 unit-14\raw material\pics\Animated Gif Figures Geometric (14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219575"/>
            <a:ext cx="276225" cy="276225"/>
          </a:xfrm>
          <a:prstGeom prst="rect">
            <a:avLst/>
          </a:prstGeom>
          <a:noFill/>
        </p:spPr>
      </p:pic>
      <p:pic>
        <p:nvPicPr>
          <p:cNvPr id="53" name="Picture 2" descr="F:\PPT's\MATHS-6\class-6 unit-14\raw material\pics\Animated Gif Figures Geometric (14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4575" y="4038600"/>
            <a:ext cx="276225" cy="276225"/>
          </a:xfrm>
          <a:prstGeom prst="rect">
            <a:avLst/>
          </a:prstGeom>
          <a:noFill/>
        </p:spPr>
      </p:pic>
      <p:pic>
        <p:nvPicPr>
          <p:cNvPr id="54" name="Picture 2" descr="F:\PPT's\MATHS-6\class-6 unit-14\raw material\pics\Animated Gif Figures Geometric (14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3914775"/>
            <a:ext cx="276225" cy="276225"/>
          </a:xfrm>
          <a:prstGeom prst="rect">
            <a:avLst/>
          </a:prstGeom>
          <a:noFill/>
        </p:spPr>
      </p:pic>
      <p:pic>
        <p:nvPicPr>
          <p:cNvPr id="55" name="Picture 2" descr="F:\PPT's\MATHS-6\class-6 unit-14\raw material\pics\Animated Gif Figures Geometric (14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762375"/>
            <a:ext cx="276225" cy="276225"/>
          </a:xfrm>
          <a:prstGeom prst="rect">
            <a:avLst/>
          </a:prstGeom>
          <a:noFill/>
        </p:spPr>
      </p:pic>
      <p:pic>
        <p:nvPicPr>
          <p:cNvPr id="56" name="Picture 2" descr="F:\PPT's\MATHS-6\class-6 unit-14\raw material\pics\Animated Gif Figures Geometric (14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505200"/>
            <a:ext cx="276225" cy="276225"/>
          </a:xfrm>
          <a:prstGeom prst="rect">
            <a:avLst/>
          </a:prstGeom>
          <a:noFill/>
        </p:spPr>
      </p:pic>
      <p:pic>
        <p:nvPicPr>
          <p:cNvPr id="57" name="Picture 2" descr="F:\PPT's\MATHS-6\class-6 unit-14\raw material\pics\Animated Gif Figures Geometric (14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3381375"/>
            <a:ext cx="276225" cy="276225"/>
          </a:xfrm>
          <a:prstGeom prst="rect">
            <a:avLst/>
          </a:prstGeom>
          <a:noFill/>
        </p:spPr>
      </p:pic>
      <p:sp>
        <p:nvSpPr>
          <p:cNvPr id="58" name="Freeform 57"/>
          <p:cNvSpPr/>
          <p:nvPr/>
        </p:nvSpPr>
        <p:spPr>
          <a:xfrm>
            <a:off x="5612524" y="3484179"/>
            <a:ext cx="1855076" cy="1468821"/>
          </a:xfrm>
          <a:custGeom>
            <a:avLst/>
            <a:gdLst>
              <a:gd name="connsiteX0" fmla="*/ 0 w 1907628"/>
              <a:gd name="connsiteY0" fmla="*/ 1466193 h 1466193"/>
              <a:gd name="connsiteX1" fmla="*/ 283779 w 1907628"/>
              <a:gd name="connsiteY1" fmla="*/ 867104 h 1466193"/>
              <a:gd name="connsiteX2" fmla="*/ 630621 w 1907628"/>
              <a:gd name="connsiteY2" fmla="*/ 740980 h 1466193"/>
              <a:gd name="connsiteX3" fmla="*/ 1024759 w 1907628"/>
              <a:gd name="connsiteY3" fmla="*/ 520262 h 1466193"/>
              <a:gd name="connsiteX4" fmla="*/ 1292773 w 1907628"/>
              <a:gd name="connsiteY4" fmla="*/ 378373 h 1466193"/>
              <a:gd name="connsiteX5" fmla="*/ 1671145 w 1907628"/>
              <a:gd name="connsiteY5" fmla="*/ 126124 h 1466193"/>
              <a:gd name="connsiteX6" fmla="*/ 1907628 w 1907628"/>
              <a:gd name="connsiteY6" fmla="*/ 0 h 1466193"/>
              <a:gd name="connsiteX7" fmla="*/ 1907628 w 1907628"/>
              <a:gd name="connsiteY7" fmla="*/ 0 h 1466193"/>
              <a:gd name="connsiteX8" fmla="*/ 1907628 w 1907628"/>
              <a:gd name="connsiteY8" fmla="*/ 0 h 146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7628" h="1466193">
                <a:moveTo>
                  <a:pt x="0" y="1466193"/>
                </a:moveTo>
                <a:cubicBezTo>
                  <a:pt x="89338" y="1227083"/>
                  <a:pt x="178676" y="987973"/>
                  <a:pt x="283779" y="867104"/>
                </a:cubicBezTo>
                <a:cubicBezTo>
                  <a:pt x="388883" y="746235"/>
                  <a:pt x="507124" y="798787"/>
                  <a:pt x="630621" y="740980"/>
                </a:cubicBezTo>
                <a:cubicBezTo>
                  <a:pt x="754118" y="683173"/>
                  <a:pt x="914400" y="580696"/>
                  <a:pt x="1024759" y="520262"/>
                </a:cubicBezTo>
                <a:cubicBezTo>
                  <a:pt x="1135118" y="459828"/>
                  <a:pt x="1185042" y="444063"/>
                  <a:pt x="1292773" y="378373"/>
                </a:cubicBezTo>
                <a:cubicBezTo>
                  <a:pt x="1400504" y="312683"/>
                  <a:pt x="1568669" y="189186"/>
                  <a:pt x="1671145" y="126124"/>
                </a:cubicBezTo>
                <a:cubicBezTo>
                  <a:pt x="1773621" y="63062"/>
                  <a:pt x="1907628" y="0"/>
                  <a:pt x="1907628" y="0"/>
                </a:cubicBezTo>
                <a:lnTo>
                  <a:pt x="1907628" y="0"/>
                </a:lnTo>
                <a:lnTo>
                  <a:pt x="1907628" y="0"/>
                </a:lnTo>
              </a:path>
            </a:pathLst>
          </a:custGeom>
          <a:ln w="381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chemeClr val="accent2">
                    <a:lumMod val="75000"/>
                  </a:schemeClr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0" name="Straight Connector 59"/>
          <p:cNvCxnSpPr/>
          <p:nvPr/>
        </p:nvCxnSpPr>
        <p:spPr>
          <a:xfrm>
            <a:off x="6019800" y="4267200"/>
            <a:ext cx="0" cy="838200"/>
          </a:xfrm>
          <a:prstGeom prst="line">
            <a:avLst/>
          </a:prstGeom>
          <a:ln w="41275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rgbClr val="FF0000"/>
                </a:gs>
                <a:gs pos="100000">
                  <a:schemeClr val="accent3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2600" y="5410200"/>
            <a:ext cx="762000" cy="361950"/>
          </a:xfrm>
          <a:prstGeom prst="rect">
            <a:avLst/>
          </a:prstGeom>
          <a:ln w="7302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52" descr="Blue forward"/>
          <p:cNvPicPr>
            <a:picLocks noChangeAspect="1" noChangeArrowheads="1" noCrop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06277">
            <a:off x="5730928" y="4573078"/>
            <a:ext cx="952500" cy="238125"/>
          </a:xfrm>
          <a:prstGeom prst="rect">
            <a:avLst/>
          </a:prstGeom>
          <a:noFill/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b="53852"/>
          <a:stretch>
            <a:fillRect/>
          </a:stretch>
        </p:blipFill>
        <p:spPr bwMode="auto">
          <a:xfrm>
            <a:off x="6248400" y="4648200"/>
            <a:ext cx="838200" cy="31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" y="5105400"/>
            <a:ext cx="3724275" cy="74295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47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10704786" y="2948152"/>
            <a:ext cx="488731" cy="1466193"/>
          </a:xfrm>
          <a:custGeom>
            <a:avLst/>
            <a:gdLst>
              <a:gd name="connsiteX0" fmla="*/ 488731 w 488731"/>
              <a:gd name="connsiteY0" fmla="*/ 0 h 1466193"/>
              <a:gd name="connsiteX1" fmla="*/ 0 w 488731"/>
              <a:gd name="connsiteY1" fmla="*/ 1466193 h 146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8731" h="1466193">
                <a:moveTo>
                  <a:pt x="488731" y="0"/>
                </a:moveTo>
                <a:lnTo>
                  <a:pt x="0" y="146619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0"/>
            <a:ext cx="2190750" cy="495300"/>
          </a:xfrm>
          <a:prstGeom prst="rect">
            <a:avLst/>
          </a:prstGeom>
          <a:ln w="635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1066800" y="2971800"/>
            <a:ext cx="76298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EXERCISE PLEASE REFFER TO BOOK</a:t>
            </a:r>
            <a:endParaRPr lang="en-IN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000065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REFERENCES</a:t>
            </a: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2"/>
              </a:rPr>
              <a:t>http://www.animationlibrary.com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3"/>
              </a:rPr>
              <a:t>http://www.animationsplayhouse.com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4"/>
              </a:rPr>
              <a:t>http://www.heatheranimations.com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5"/>
              </a:rPr>
              <a:t>http://www.ilovewavs.com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6"/>
              </a:rPr>
              <a:t>http://www.images.google.co.in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7"/>
              </a:rPr>
              <a:t>http://www.youtube.com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NCERT BOOKS</a:t>
            </a:r>
          </a:p>
        </p:txBody>
      </p:sp>
    </p:spTree>
    <p:extLst>
      <p:ext uri="{BB962C8B-B14F-4D97-AF65-F5344CB8AC3E}">
        <p14:creationId xmlns:p14="http://schemas.microsoft.com/office/powerpoint/2010/main" val="261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00400" y="685800"/>
            <a:ext cx="2176139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5200" y="2514600"/>
            <a:ext cx="1646807" cy="138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5200" y="4191000"/>
            <a:ext cx="1382141" cy="7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5181600"/>
            <a:ext cx="5160977" cy="101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921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33600" y="914400"/>
            <a:ext cx="6781800" cy="1752600"/>
            <a:chOff x="2133600" y="914400"/>
            <a:chExt cx="6781800" cy="1752600"/>
          </a:xfrm>
        </p:grpSpPr>
        <p:sp>
          <p:nvSpPr>
            <p:cNvPr id="7" name="Cloud Callout 6"/>
            <p:cNvSpPr/>
            <p:nvPr/>
          </p:nvSpPr>
          <p:spPr>
            <a:xfrm>
              <a:off x="2133600" y="914400"/>
              <a:ext cx="6781800" cy="1752600"/>
            </a:xfrm>
            <a:prstGeom prst="cloudCallout">
              <a:avLst>
                <a:gd name="adj1" fmla="val -55193"/>
                <a:gd name="adj2" fmla="val 4819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819401" y="1219200"/>
              <a:ext cx="55626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1143000" y="3276600"/>
            <a:ext cx="8077200" cy="2819400"/>
            <a:chOff x="1981200" y="2514600"/>
            <a:chExt cx="8077200" cy="2819400"/>
          </a:xfrm>
        </p:grpSpPr>
        <p:sp>
          <p:nvSpPr>
            <p:cNvPr id="9" name="Cloud Callout 8"/>
            <p:cNvSpPr/>
            <p:nvPr/>
          </p:nvSpPr>
          <p:spPr>
            <a:xfrm>
              <a:off x="1981200" y="2514600"/>
              <a:ext cx="8077200" cy="2819400"/>
            </a:xfrm>
            <a:prstGeom prst="cloudCallout">
              <a:avLst>
                <a:gd name="adj1" fmla="val -42197"/>
                <a:gd name="adj2" fmla="val -5676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819400" y="2895600"/>
              <a:ext cx="7031037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21" descr="F:\gif\pig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1768929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67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On-screen Show (4:3)</PresentationFormat>
  <Paragraphs>200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2</cp:revision>
  <dcterms:created xsi:type="dcterms:W3CDTF">2006-08-16T00:00:00Z</dcterms:created>
  <dcterms:modified xsi:type="dcterms:W3CDTF">2016-08-29T07:24:07Z</dcterms:modified>
</cp:coreProperties>
</file>