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.gif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46.png"/><Relationship Id="rId7" Type="http://schemas.openxmlformats.org/officeDocument/2006/relationships/hyperlink" Target="Videos/Maths%20Probability%20part%201%20(Introduction)%20CBSE%20class%2010%20Mathematics%20X.wmv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12.png"/><Relationship Id="rId7" Type="http://schemas.openxmlformats.org/officeDocument/2006/relationships/image" Target="../media/image3.gif"/><Relationship Id="rId12" Type="http://schemas.openxmlformats.org/officeDocument/2006/relationships/image" Target="../media/image5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5.png"/><Relationship Id="rId5" Type="http://schemas.openxmlformats.org/officeDocument/2006/relationships/image" Target="../media/image50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.gif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83.gif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3.gif"/><Relationship Id="rId2" Type="http://schemas.openxmlformats.org/officeDocument/2006/relationships/audio" Target="../media/audio1.wav"/><Relationship Id="rId16" Type="http://schemas.openxmlformats.org/officeDocument/2006/relationships/image" Target="../media/image82.png"/><Relationship Id="rId20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19" Type="http://schemas.openxmlformats.org/officeDocument/2006/relationships/image" Target="../media/image84.gif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18" Type="http://schemas.openxmlformats.org/officeDocument/2006/relationships/image" Target="../media/image102.gif"/><Relationship Id="rId3" Type="http://schemas.openxmlformats.org/officeDocument/2006/relationships/image" Target="../media/image87.jpe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17" Type="http://schemas.openxmlformats.org/officeDocument/2006/relationships/image" Target="../media/image101.png"/><Relationship Id="rId2" Type="http://schemas.openxmlformats.org/officeDocument/2006/relationships/image" Target="../media/image86.jpeg"/><Relationship Id="rId16" Type="http://schemas.openxmlformats.org/officeDocument/2006/relationships/image" Target="../media/image100.png"/><Relationship Id="rId20" Type="http://schemas.openxmlformats.org/officeDocument/2006/relationships/image" Target="../media/image10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5" Type="http://schemas.openxmlformats.org/officeDocument/2006/relationships/image" Target="../media/image99.png"/><Relationship Id="rId10" Type="http://schemas.openxmlformats.org/officeDocument/2006/relationships/image" Target="../media/image94.png"/><Relationship Id="rId19" Type="http://schemas.openxmlformats.org/officeDocument/2006/relationships/image" Target="../media/image103.png"/><Relationship Id="rId4" Type="http://schemas.openxmlformats.org/officeDocument/2006/relationships/image" Target="../media/image88.jpeg"/><Relationship Id="rId9" Type="http://schemas.openxmlformats.org/officeDocument/2006/relationships/image" Target="../media/image93.png"/><Relationship Id="rId14" Type="http://schemas.openxmlformats.org/officeDocument/2006/relationships/image" Target="../media/image9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08.png"/><Relationship Id="rId3" Type="http://schemas.openxmlformats.org/officeDocument/2006/relationships/image" Target="../media/image87.jpeg"/><Relationship Id="rId7" Type="http://schemas.openxmlformats.org/officeDocument/2006/relationships/image" Target="../media/image97.png"/><Relationship Id="rId12" Type="http://schemas.openxmlformats.org/officeDocument/2006/relationships/image" Target="../media/image102.gif"/><Relationship Id="rId17" Type="http://schemas.openxmlformats.org/officeDocument/2006/relationships/image" Target="../media/image111.png"/><Relationship Id="rId2" Type="http://schemas.openxmlformats.org/officeDocument/2006/relationships/image" Target="../media/image86.jpeg"/><Relationship Id="rId16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11" Type="http://schemas.openxmlformats.org/officeDocument/2006/relationships/image" Target="../media/image107.png"/><Relationship Id="rId5" Type="http://schemas.openxmlformats.org/officeDocument/2006/relationships/image" Target="../media/image95.png"/><Relationship Id="rId15" Type="http://schemas.openxmlformats.org/officeDocument/2006/relationships/image" Target="../media/image109.png"/><Relationship Id="rId10" Type="http://schemas.openxmlformats.org/officeDocument/2006/relationships/image" Target="../media/image106.png"/><Relationship Id="rId4" Type="http://schemas.openxmlformats.org/officeDocument/2006/relationships/image" Target="../media/image88.jpeg"/><Relationship Id="rId9" Type="http://schemas.openxmlformats.org/officeDocument/2006/relationships/image" Target="../media/image99.png"/><Relationship Id="rId14" Type="http://schemas.openxmlformats.org/officeDocument/2006/relationships/image" Target="../media/image104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slide" Target="slide1.xml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12" Type="http://schemas.openxmlformats.org/officeDocument/2006/relationships/image" Target="../media/image121.gif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11" Type="http://schemas.openxmlformats.org/officeDocument/2006/relationships/slide" Target="slide48.xml"/><Relationship Id="rId5" Type="http://schemas.openxmlformats.org/officeDocument/2006/relationships/image" Target="../media/image115.pn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3" Type="http://schemas.openxmlformats.org/officeDocument/2006/relationships/image" Target="../media/image4.gif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2" Type="http://schemas.openxmlformats.org/officeDocument/2006/relationships/image" Target="../media/image12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5" Type="http://schemas.openxmlformats.org/officeDocument/2006/relationships/image" Target="../media/image134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Relationship Id="rId14" Type="http://schemas.openxmlformats.org/officeDocument/2006/relationships/image" Target="../media/image1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slide" Target="slide11.xml"/><Relationship Id="rId18" Type="http://schemas.openxmlformats.org/officeDocument/2006/relationships/image" Target="../media/image15.png"/><Relationship Id="rId3" Type="http://schemas.openxmlformats.org/officeDocument/2006/relationships/image" Target="../media/image10.gif"/><Relationship Id="rId21" Type="http://schemas.openxmlformats.org/officeDocument/2006/relationships/slide" Target="slide27.xml"/><Relationship Id="rId7" Type="http://schemas.openxmlformats.org/officeDocument/2006/relationships/image" Target="../media/image7.gif"/><Relationship Id="rId12" Type="http://schemas.openxmlformats.org/officeDocument/2006/relationships/image" Target="../media/image12.png"/><Relationship Id="rId17" Type="http://schemas.openxmlformats.org/officeDocument/2006/relationships/slide" Target="slide14.xml"/><Relationship Id="rId2" Type="http://schemas.openxmlformats.org/officeDocument/2006/relationships/image" Target="../media/image9.gif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slide" Target="slide4.xml"/><Relationship Id="rId5" Type="http://schemas.openxmlformats.org/officeDocument/2006/relationships/image" Target="../media/image3.gif"/><Relationship Id="rId15" Type="http://schemas.openxmlformats.org/officeDocument/2006/relationships/slide" Target="slide12.xml"/><Relationship Id="rId10" Type="http://schemas.openxmlformats.org/officeDocument/2006/relationships/image" Target="../media/image11.png"/><Relationship Id="rId19" Type="http://schemas.openxmlformats.org/officeDocument/2006/relationships/slide" Target="slide28.xml"/><Relationship Id="rId4" Type="http://schemas.openxmlformats.org/officeDocument/2006/relationships/slide" Target="slide45.xml"/><Relationship Id="rId9" Type="http://schemas.openxmlformats.org/officeDocument/2006/relationships/slide" Target="slide3.xml"/><Relationship Id="rId14" Type="http://schemas.openxmlformats.org/officeDocument/2006/relationships/image" Target="../media/image13.png"/><Relationship Id="rId22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5.png"/><Relationship Id="rId7" Type="http://schemas.openxmlformats.org/officeDocument/2006/relationships/image" Target="../media/image138.png"/><Relationship Id="rId12" Type="http://schemas.openxmlformats.org/officeDocument/2006/relationships/image" Target="../media/image4.gif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png"/><Relationship Id="rId11" Type="http://schemas.openxmlformats.org/officeDocument/2006/relationships/image" Target="../media/image122.gif"/><Relationship Id="rId5" Type="http://schemas.openxmlformats.org/officeDocument/2006/relationships/image" Target="../media/image136.png"/><Relationship Id="rId10" Type="http://schemas.openxmlformats.org/officeDocument/2006/relationships/image" Target="../media/image141.png"/><Relationship Id="rId4" Type="http://schemas.openxmlformats.org/officeDocument/2006/relationships/image" Target="../media/image123.png"/><Relationship Id="rId9" Type="http://schemas.openxmlformats.org/officeDocument/2006/relationships/image" Target="../media/image1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6.png"/><Relationship Id="rId11" Type="http://schemas.openxmlformats.org/officeDocument/2006/relationships/image" Target="../media/image150.png"/><Relationship Id="rId5" Type="http://schemas.openxmlformats.org/officeDocument/2006/relationships/image" Target="../media/image145.png"/><Relationship Id="rId10" Type="http://schemas.openxmlformats.org/officeDocument/2006/relationships/image" Target="../media/image149.png"/><Relationship Id="rId4" Type="http://schemas.openxmlformats.org/officeDocument/2006/relationships/image" Target="../media/image144.png"/><Relationship Id="rId9" Type="http://schemas.openxmlformats.org/officeDocument/2006/relationships/image" Target="../media/image1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159.png"/><Relationship Id="rId3" Type="http://schemas.openxmlformats.org/officeDocument/2006/relationships/image" Target="../media/image4.gif"/><Relationship Id="rId7" Type="http://schemas.openxmlformats.org/officeDocument/2006/relationships/image" Target="../media/image153.png"/><Relationship Id="rId12" Type="http://schemas.openxmlformats.org/officeDocument/2006/relationships/image" Target="../media/image158.png"/><Relationship Id="rId2" Type="http://schemas.openxmlformats.org/officeDocument/2006/relationships/image" Target="../media/image12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.png"/><Relationship Id="rId11" Type="http://schemas.openxmlformats.org/officeDocument/2006/relationships/image" Target="../media/image157.png"/><Relationship Id="rId5" Type="http://schemas.openxmlformats.org/officeDocument/2006/relationships/image" Target="../media/image151.png"/><Relationship Id="rId10" Type="http://schemas.openxmlformats.org/officeDocument/2006/relationships/image" Target="../media/image156.png"/><Relationship Id="rId4" Type="http://schemas.openxmlformats.org/officeDocument/2006/relationships/image" Target="../media/image13.png"/><Relationship Id="rId9" Type="http://schemas.openxmlformats.org/officeDocument/2006/relationships/image" Target="../media/image155.png"/><Relationship Id="rId14" Type="http://schemas.openxmlformats.org/officeDocument/2006/relationships/image" Target="../media/image16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image" Target="../media/image169.png"/><Relationship Id="rId3" Type="http://schemas.openxmlformats.org/officeDocument/2006/relationships/image" Target="../media/image4.gif"/><Relationship Id="rId7" Type="http://schemas.openxmlformats.org/officeDocument/2006/relationships/image" Target="../media/image163.png"/><Relationship Id="rId12" Type="http://schemas.openxmlformats.org/officeDocument/2006/relationships/image" Target="../media/image16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2.png"/><Relationship Id="rId11" Type="http://schemas.openxmlformats.org/officeDocument/2006/relationships/image" Target="../media/image167.png"/><Relationship Id="rId5" Type="http://schemas.openxmlformats.org/officeDocument/2006/relationships/image" Target="../media/image161.png"/><Relationship Id="rId10" Type="http://schemas.openxmlformats.org/officeDocument/2006/relationships/image" Target="../media/image166.png"/><Relationship Id="rId4" Type="http://schemas.openxmlformats.org/officeDocument/2006/relationships/image" Target="../media/image5.gif"/><Relationship Id="rId9" Type="http://schemas.openxmlformats.org/officeDocument/2006/relationships/image" Target="../media/image165.png"/><Relationship Id="rId14" Type="http://schemas.openxmlformats.org/officeDocument/2006/relationships/image" Target="../media/image17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4.png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13" Type="http://schemas.openxmlformats.org/officeDocument/2006/relationships/image" Target="../media/image184.png"/><Relationship Id="rId3" Type="http://schemas.openxmlformats.org/officeDocument/2006/relationships/image" Target="../media/image175.png"/><Relationship Id="rId7" Type="http://schemas.openxmlformats.org/officeDocument/2006/relationships/image" Target="../media/image178.png"/><Relationship Id="rId12" Type="http://schemas.openxmlformats.org/officeDocument/2006/relationships/image" Target="../media/image18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7.png"/><Relationship Id="rId11" Type="http://schemas.openxmlformats.org/officeDocument/2006/relationships/image" Target="../media/image182.png"/><Relationship Id="rId5" Type="http://schemas.openxmlformats.org/officeDocument/2006/relationships/image" Target="../media/image176.png"/><Relationship Id="rId10" Type="http://schemas.openxmlformats.org/officeDocument/2006/relationships/image" Target="../media/image181.png"/><Relationship Id="rId4" Type="http://schemas.openxmlformats.org/officeDocument/2006/relationships/image" Target="../media/image7.gif"/><Relationship Id="rId9" Type="http://schemas.openxmlformats.org/officeDocument/2006/relationships/image" Target="../media/image180.png"/><Relationship Id="rId14" Type="http://schemas.openxmlformats.org/officeDocument/2006/relationships/image" Target="../media/image18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13" Type="http://schemas.openxmlformats.org/officeDocument/2006/relationships/image" Target="../media/image184.png"/><Relationship Id="rId3" Type="http://schemas.openxmlformats.org/officeDocument/2006/relationships/image" Target="../media/image15.png"/><Relationship Id="rId7" Type="http://schemas.openxmlformats.org/officeDocument/2006/relationships/image" Target="../media/image178.png"/><Relationship Id="rId12" Type="http://schemas.openxmlformats.org/officeDocument/2006/relationships/image" Target="../media/image183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7.png"/><Relationship Id="rId11" Type="http://schemas.openxmlformats.org/officeDocument/2006/relationships/image" Target="../media/image182.png"/><Relationship Id="rId5" Type="http://schemas.openxmlformats.org/officeDocument/2006/relationships/image" Target="../media/image176.png"/><Relationship Id="rId10" Type="http://schemas.openxmlformats.org/officeDocument/2006/relationships/image" Target="../media/image181.png"/><Relationship Id="rId4" Type="http://schemas.openxmlformats.org/officeDocument/2006/relationships/image" Target="../media/image7.gif"/><Relationship Id="rId9" Type="http://schemas.openxmlformats.org/officeDocument/2006/relationships/image" Target="../media/image18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13" Type="http://schemas.openxmlformats.org/officeDocument/2006/relationships/image" Target="../media/image195.png"/><Relationship Id="rId3" Type="http://schemas.openxmlformats.org/officeDocument/2006/relationships/image" Target="../media/image186.png"/><Relationship Id="rId7" Type="http://schemas.openxmlformats.org/officeDocument/2006/relationships/image" Target="../media/image190.png"/><Relationship Id="rId12" Type="http://schemas.openxmlformats.org/officeDocument/2006/relationships/image" Target="../media/image194.png"/><Relationship Id="rId17" Type="http://schemas.openxmlformats.org/officeDocument/2006/relationships/image" Target="../media/image199.png"/><Relationship Id="rId2" Type="http://schemas.openxmlformats.org/officeDocument/2006/relationships/image" Target="../media/image185.png"/><Relationship Id="rId16" Type="http://schemas.openxmlformats.org/officeDocument/2006/relationships/image" Target="../media/image1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9.png"/><Relationship Id="rId11" Type="http://schemas.openxmlformats.org/officeDocument/2006/relationships/image" Target="../media/image193.png"/><Relationship Id="rId5" Type="http://schemas.openxmlformats.org/officeDocument/2006/relationships/image" Target="../media/image188.png"/><Relationship Id="rId15" Type="http://schemas.openxmlformats.org/officeDocument/2006/relationships/image" Target="../media/image197.png"/><Relationship Id="rId10" Type="http://schemas.openxmlformats.org/officeDocument/2006/relationships/image" Target="../media/image192.png"/><Relationship Id="rId4" Type="http://schemas.openxmlformats.org/officeDocument/2006/relationships/image" Target="../media/image187.png"/><Relationship Id="rId9" Type="http://schemas.openxmlformats.org/officeDocument/2006/relationships/image" Target="../media/image7.gif"/><Relationship Id="rId14" Type="http://schemas.openxmlformats.org/officeDocument/2006/relationships/image" Target="../media/image19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204.png"/><Relationship Id="rId18" Type="http://schemas.openxmlformats.org/officeDocument/2006/relationships/image" Target="../media/image209.png"/><Relationship Id="rId3" Type="http://schemas.openxmlformats.org/officeDocument/2006/relationships/image" Target="../media/image186.png"/><Relationship Id="rId21" Type="http://schemas.openxmlformats.org/officeDocument/2006/relationships/image" Target="../media/image212.png"/><Relationship Id="rId7" Type="http://schemas.openxmlformats.org/officeDocument/2006/relationships/image" Target="../media/image190.png"/><Relationship Id="rId12" Type="http://schemas.openxmlformats.org/officeDocument/2006/relationships/image" Target="../media/image203.png"/><Relationship Id="rId17" Type="http://schemas.openxmlformats.org/officeDocument/2006/relationships/image" Target="../media/image208.png"/><Relationship Id="rId2" Type="http://schemas.openxmlformats.org/officeDocument/2006/relationships/image" Target="../media/image185.png"/><Relationship Id="rId16" Type="http://schemas.openxmlformats.org/officeDocument/2006/relationships/image" Target="../media/image207.png"/><Relationship Id="rId20" Type="http://schemas.openxmlformats.org/officeDocument/2006/relationships/image" Target="../media/image2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9.png"/><Relationship Id="rId11" Type="http://schemas.openxmlformats.org/officeDocument/2006/relationships/image" Target="../media/image202.png"/><Relationship Id="rId5" Type="http://schemas.openxmlformats.org/officeDocument/2006/relationships/image" Target="../media/image188.png"/><Relationship Id="rId15" Type="http://schemas.openxmlformats.org/officeDocument/2006/relationships/image" Target="../media/image206.png"/><Relationship Id="rId10" Type="http://schemas.openxmlformats.org/officeDocument/2006/relationships/image" Target="../media/image201.png"/><Relationship Id="rId19" Type="http://schemas.openxmlformats.org/officeDocument/2006/relationships/image" Target="../media/image210.png"/><Relationship Id="rId4" Type="http://schemas.openxmlformats.org/officeDocument/2006/relationships/image" Target="../media/image187.png"/><Relationship Id="rId9" Type="http://schemas.openxmlformats.org/officeDocument/2006/relationships/image" Target="../media/image200.png"/><Relationship Id="rId14" Type="http://schemas.openxmlformats.org/officeDocument/2006/relationships/image" Target="../media/image205.png"/><Relationship Id="rId22" Type="http://schemas.openxmlformats.org/officeDocument/2006/relationships/image" Target="../media/image21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225.png"/><Relationship Id="rId3" Type="http://schemas.openxmlformats.org/officeDocument/2006/relationships/image" Target="../media/image215.png"/><Relationship Id="rId7" Type="http://schemas.openxmlformats.org/officeDocument/2006/relationships/image" Target="../media/image219.png"/><Relationship Id="rId12" Type="http://schemas.openxmlformats.org/officeDocument/2006/relationships/image" Target="../media/image224.png"/><Relationship Id="rId2" Type="http://schemas.openxmlformats.org/officeDocument/2006/relationships/image" Target="../media/image2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8.png"/><Relationship Id="rId11" Type="http://schemas.openxmlformats.org/officeDocument/2006/relationships/image" Target="../media/image223.png"/><Relationship Id="rId5" Type="http://schemas.openxmlformats.org/officeDocument/2006/relationships/image" Target="../media/image217.png"/><Relationship Id="rId15" Type="http://schemas.openxmlformats.org/officeDocument/2006/relationships/image" Target="../media/image227.png"/><Relationship Id="rId10" Type="http://schemas.openxmlformats.org/officeDocument/2006/relationships/image" Target="../media/image222.png"/><Relationship Id="rId4" Type="http://schemas.openxmlformats.org/officeDocument/2006/relationships/image" Target="../media/image216.png"/><Relationship Id="rId9" Type="http://schemas.openxmlformats.org/officeDocument/2006/relationships/image" Target="../media/image221.png"/><Relationship Id="rId14" Type="http://schemas.openxmlformats.org/officeDocument/2006/relationships/image" Target="../media/image2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Videos/Math%20Made%20Easy%20%20Probability.wmv" TargetMode="External"/><Relationship Id="rId3" Type="http://schemas.openxmlformats.org/officeDocument/2006/relationships/image" Target="../media/image18.pn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gif"/><Relationship Id="rId9" Type="http://schemas.openxmlformats.org/officeDocument/2006/relationships/image" Target="../media/image21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3" Type="http://schemas.openxmlformats.org/officeDocument/2006/relationships/image" Target="../media/image229.png"/><Relationship Id="rId7" Type="http://schemas.openxmlformats.org/officeDocument/2006/relationships/image" Target="../media/image233.png"/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2.png"/><Relationship Id="rId11" Type="http://schemas.openxmlformats.org/officeDocument/2006/relationships/image" Target="../media/image237.png"/><Relationship Id="rId5" Type="http://schemas.openxmlformats.org/officeDocument/2006/relationships/image" Target="../media/image231.png"/><Relationship Id="rId10" Type="http://schemas.openxmlformats.org/officeDocument/2006/relationships/image" Target="../media/image236.png"/><Relationship Id="rId4" Type="http://schemas.openxmlformats.org/officeDocument/2006/relationships/image" Target="../media/image230.png"/><Relationship Id="rId9" Type="http://schemas.openxmlformats.org/officeDocument/2006/relationships/image" Target="../media/image23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png"/><Relationship Id="rId3" Type="http://schemas.openxmlformats.org/officeDocument/2006/relationships/image" Target="../media/image239.png"/><Relationship Id="rId7" Type="http://schemas.openxmlformats.org/officeDocument/2006/relationships/image" Target="../media/image243.png"/><Relationship Id="rId2" Type="http://schemas.openxmlformats.org/officeDocument/2006/relationships/image" Target="../media/image2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2.png"/><Relationship Id="rId11" Type="http://schemas.openxmlformats.org/officeDocument/2006/relationships/image" Target="../media/image247.png"/><Relationship Id="rId5" Type="http://schemas.openxmlformats.org/officeDocument/2006/relationships/image" Target="../media/image241.png"/><Relationship Id="rId10" Type="http://schemas.openxmlformats.org/officeDocument/2006/relationships/image" Target="../media/image246.png"/><Relationship Id="rId4" Type="http://schemas.openxmlformats.org/officeDocument/2006/relationships/image" Target="../media/image240.png"/><Relationship Id="rId9" Type="http://schemas.openxmlformats.org/officeDocument/2006/relationships/image" Target="../media/image24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4.png"/><Relationship Id="rId13" Type="http://schemas.openxmlformats.org/officeDocument/2006/relationships/image" Target="../media/image259.png"/><Relationship Id="rId18" Type="http://schemas.openxmlformats.org/officeDocument/2006/relationships/image" Target="../media/image264.png"/><Relationship Id="rId26" Type="http://schemas.openxmlformats.org/officeDocument/2006/relationships/image" Target="../media/image272.png"/><Relationship Id="rId3" Type="http://schemas.openxmlformats.org/officeDocument/2006/relationships/image" Target="../media/image249.png"/><Relationship Id="rId21" Type="http://schemas.openxmlformats.org/officeDocument/2006/relationships/image" Target="../media/image267.png"/><Relationship Id="rId7" Type="http://schemas.openxmlformats.org/officeDocument/2006/relationships/image" Target="../media/image253.png"/><Relationship Id="rId12" Type="http://schemas.openxmlformats.org/officeDocument/2006/relationships/image" Target="../media/image258.png"/><Relationship Id="rId17" Type="http://schemas.openxmlformats.org/officeDocument/2006/relationships/image" Target="../media/image263.png"/><Relationship Id="rId25" Type="http://schemas.openxmlformats.org/officeDocument/2006/relationships/image" Target="../media/image271.png"/><Relationship Id="rId2" Type="http://schemas.openxmlformats.org/officeDocument/2006/relationships/image" Target="../media/image248.png"/><Relationship Id="rId16" Type="http://schemas.openxmlformats.org/officeDocument/2006/relationships/image" Target="../media/image262.png"/><Relationship Id="rId20" Type="http://schemas.openxmlformats.org/officeDocument/2006/relationships/image" Target="../media/image266.png"/><Relationship Id="rId29" Type="http://schemas.openxmlformats.org/officeDocument/2006/relationships/image" Target="../media/image2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2.png"/><Relationship Id="rId11" Type="http://schemas.openxmlformats.org/officeDocument/2006/relationships/image" Target="../media/image257.png"/><Relationship Id="rId24" Type="http://schemas.openxmlformats.org/officeDocument/2006/relationships/image" Target="../media/image270.png"/><Relationship Id="rId5" Type="http://schemas.openxmlformats.org/officeDocument/2006/relationships/image" Target="../media/image251.png"/><Relationship Id="rId15" Type="http://schemas.openxmlformats.org/officeDocument/2006/relationships/image" Target="../media/image261.png"/><Relationship Id="rId23" Type="http://schemas.openxmlformats.org/officeDocument/2006/relationships/image" Target="../media/image269.png"/><Relationship Id="rId28" Type="http://schemas.openxmlformats.org/officeDocument/2006/relationships/image" Target="../media/image274.png"/><Relationship Id="rId10" Type="http://schemas.openxmlformats.org/officeDocument/2006/relationships/image" Target="../media/image256.png"/><Relationship Id="rId19" Type="http://schemas.openxmlformats.org/officeDocument/2006/relationships/image" Target="../media/image265.png"/><Relationship Id="rId4" Type="http://schemas.openxmlformats.org/officeDocument/2006/relationships/image" Target="../media/image250.png"/><Relationship Id="rId9" Type="http://schemas.openxmlformats.org/officeDocument/2006/relationships/image" Target="../media/image255.png"/><Relationship Id="rId14" Type="http://schemas.openxmlformats.org/officeDocument/2006/relationships/image" Target="../media/image260.png"/><Relationship Id="rId22" Type="http://schemas.openxmlformats.org/officeDocument/2006/relationships/image" Target="../media/image268.png"/><Relationship Id="rId27" Type="http://schemas.openxmlformats.org/officeDocument/2006/relationships/image" Target="../media/image27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png"/><Relationship Id="rId13" Type="http://schemas.openxmlformats.org/officeDocument/2006/relationships/image" Target="../media/image287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12" Type="http://schemas.openxmlformats.org/officeDocument/2006/relationships/image" Target="../media/image286.png"/><Relationship Id="rId17" Type="http://schemas.openxmlformats.org/officeDocument/2006/relationships/image" Target="../media/image291.png"/><Relationship Id="rId2" Type="http://schemas.openxmlformats.org/officeDocument/2006/relationships/image" Target="../media/image276.png"/><Relationship Id="rId16" Type="http://schemas.openxmlformats.org/officeDocument/2006/relationships/image" Target="../media/image2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0.png"/><Relationship Id="rId11" Type="http://schemas.openxmlformats.org/officeDocument/2006/relationships/image" Target="../media/image285.png"/><Relationship Id="rId5" Type="http://schemas.openxmlformats.org/officeDocument/2006/relationships/image" Target="../media/image279.png"/><Relationship Id="rId15" Type="http://schemas.openxmlformats.org/officeDocument/2006/relationships/image" Target="../media/image289.png"/><Relationship Id="rId10" Type="http://schemas.openxmlformats.org/officeDocument/2006/relationships/image" Target="../media/image284.png"/><Relationship Id="rId4" Type="http://schemas.openxmlformats.org/officeDocument/2006/relationships/image" Target="../media/image278.png"/><Relationship Id="rId9" Type="http://schemas.openxmlformats.org/officeDocument/2006/relationships/image" Target="../media/image283.png"/><Relationship Id="rId14" Type="http://schemas.openxmlformats.org/officeDocument/2006/relationships/image" Target="../media/image28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8.png"/><Relationship Id="rId3" Type="http://schemas.openxmlformats.org/officeDocument/2006/relationships/image" Target="../media/image293.png"/><Relationship Id="rId7" Type="http://schemas.openxmlformats.org/officeDocument/2006/relationships/image" Target="../media/image297.png"/><Relationship Id="rId2" Type="http://schemas.openxmlformats.org/officeDocument/2006/relationships/image" Target="../media/image2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6.png"/><Relationship Id="rId11" Type="http://schemas.openxmlformats.org/officeDocument/2006/relationships/image" Target="../media/image301.png"/><Relationship Id="rId5" Type="http://schemas.openxmlformats.org/officeDocument/2006/relationships/image" Target="../media/image295.png"/><Relationship Id="rId10" Type="http://schemas.openxmlformats.org/officeDocument/2006/relationships/image" Target="../media/image300.png"/><Relationship Id="rId4" Type="http://schemas.openxmlformats.org/officeDocument/2006/relationships/image" Target="../media/image294.png"/><Relationship Id="rId9" Type="http://schemas.openxmlformats.org/officeDocument/2006/relationships/image" Target="../media/image29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8.png"/><Relationship Id="rId3" Type="http://schemas.openxmlformats.org/officeDocument/2006/relationships/image" Target="../media/image303.png"/><Relationship Id="rId7" Type="http://schemas.openxmlformats.org/officeDocument/2006/relationships/image" Target="../media/image307.png"/><Relationship Id="rId12" Type="http://schemas.openxmlformats.org/officeDocument/2006/relationships/image" Target="../media/image312.png"/><Relationship Id="rId2" Type="http://schemas.openxmlformats.org/officeDocument/2006/relationships/image" Target="../media/image3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6.png"/><Relationship Id="rId11" Type="http://schemas.openxmlformats.org/officeDocument/2006/relationships/image" Target="../media/image311.png"/><Relationship Id="rId5" Type="http://schemas.openxmlformats.org/officeDocument/2006/relationships/image" Target="../media/image305.png"/><Relationship Id="rId10" Type="http://schemas.openxmlformats.org/officeDocument/2006/relationships/image" Target="../media/image310.png"/><Relationship Id="rId4" Type="http://schemas.openxmlformats.org/officeDocument/2006/relationships/image" Target="../media/image304.png"/><Relationship Id="rId9" Type="http://schemas.openxmlformats.org/officeDocument/2006/relationships/image" Target="../media/image30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9.png"/><Relationship Id="rId13" Type="http://schemas.openxmlformats.org/officeDocument/2006/relationships/image" Target="../media/image324.png"/><Relationship Id="rId18" Type="http://schemas.openxmlformats.org/officeDocument/2006/relationships/image" Target="../media/image329.png"/><Relationship Id="rId3" Type="http://schemas.openxmlformats.org/officeDocument/2006/relationships/image" Target="../media/image314.png"/><Relationship Id="rId21" Type="http://schemas.openxmlformats.org/officeDocument/2006/relationships/image" Target="../media/image332.png"/><Relationship Id="rId7" Type="http://schemas.openxmlformats.org/officeDocument/2006/relationships/image" Target="../media/image318.png"/><Relationship Id="rId12" Type="http://schemas.openxmlformats.org/officeDocument/2006/relationships/image" Target="../media/image323.png"/><Relationship Id="rId17" Type="http://schemas.openxmlformats.org/officeDocument/2006/relationships/image" Target="../media/image328.png"/><Relationship Id="rId2" Type="http://schemas.openxmlformats.org/officeDocument/2006/relationships/image" Target="../media/image313.png"/><Relationship Id="rId16" Type="http://schemas.openxmlformats.org/officeDocument/2006/relationships/image" Target="../media/image327.png"/><Relationship Id="rId20" Type="http://schemas.openxmlformats.org/officeDocument/2006/relationships/image" Target="../media/image3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7.png"/><Relationship Id="rId11" Type="http://schemas.openxmlformats.org/officeDocument/2006/relationships/image" Target="../media/image322.png"/><Relationship Id="rId5" Type="http://schemas.openxmlformats.org/officeDocument/2006/relationships/image" Target="../media/image316.png"/><Relationship Id="rId15" Type="http://schemas.openxmlformats.org/officeDocument/2006/relationships/image" Target="../media/image326.png"/><Relationship Id="rId10" Type="http://schemas.openxmlformats.org/officeDocument/2006/relationships/image" Target="../media/image321.png"/><Relationship Id="rId19" Type="http://schemas.openxmlformats.org/officeDocument/2006/relationships/image" Target="../media/image330.png"/><Relationship Id="rId4" Type="http://schemas.openxmlformats.org/officeDocument/2006/relationships/image" Target="../media/image315.png"/><Relationship Id="rId9" Type="http://schemas.openxmlformats.org/officeDocument/2006/relationships/image" Target="../media/image320.png"/><Relationship Id="rId14" Type="http://schemas.openxmlformats.org/officeDocument/2006/relationships/image" Target="../media/image32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9.png"/><Relationship Id="rId13" Type="http://schemas.openxmlformats.org/officeDocument/2006/relationships/image" Target="../media/image344.png"/><Relationship Id="rId3" Type="http://schemas.openxmlformats.org/officeDocument/2006/relationships/image" Target="../media/image334.png"/><Relationship Id="rId7" Type="http://schemas.openxmlformats.org/officeDocument/2006/relationships/image" Target="../media/image338.png"/><Relationship Id="rId12" Type="http://schemas.openxmlformats.org/officeDocument/2006/relationships/image" Target="../media/image343.png"/><Relationship Id="rId2" Type="http://schemas.openxmlformats.org/officeDocument/2006/relationships/image" Target="../media/image333.png"/><Relationship Id="rId16" Type="http://schemas.openxmlformats.org/officeDocument/2006/relationships/image" Target="../media/image3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7.png"/><Relationship Id="rId11" Type="http://schemas.openxmlformats.org/officeDocument/2006/relationships/image" Target="../media/image342.png"/><Relationship Id="rId5" Type="http://schemas.openxmlformats.org/officeDocument/2006/relationships/image" Target="../media/image336.png"/><Relationship Id="rId15" Type="http://schemas.openxmlformats.org/officeDocument/2006/relationships/image" Target="../media/image346.png"/><Relationship Id="rId10" Type="http://schemas.openxmlformats.org/officeDocument/2006/relationships/image" Target="../media/image341.png"/><Relationship Id="rId4" Type="http://schemas.openxmlformats.org/officeDocument/2006/relationships/image" Target="../media/image335.png"/><Relationship Id="rId9" Type="http://schemas.openxmlformats.org/officeDocument/2006/relationships/image" Target="../media/image340.png"/><Relationship Id="rId14" Type="http://schemas.openxmlformats.org/officeDocument/2006/relationships/image" Target="../media/image3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8.png"/><Relationship Id="rId2" Type="http://schemas.openxmlformats.org/officeDocument/2006/relationships/image" Target="../media/image3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0.png"/><Relationship Id="rId4" Type="http://schemas.openxmlformats.org/officeDocument/2006/relationships/image" Target="../media/image34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7.png"/><Relationship Id="rId13" Type="http://schemas.openxmlformats.org/officeDocument/2006/relationships/image" Target="../media/image362.png"/><Relationship Id="rId3" Type="http://schemas.openxmlformats.org/officeDocument/2006/relationships/image" Target="../media/image352.png"/><Relationship Id="rId7" Type="http://schemas.openxmlformats.org/officeDocument/2006/relationships/image" Target="../media/image356.png"/><Relationship Id="rId12" Type="http://schemas.openxmlformats.org/officeDocument/2006/relationships/image" Target="../media/image361.png"/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5.png"/><Relationship Id="rId11" Type="http://schemas.openxmlformats.org/officeDocument/2006/relationships/image" Target="../media/image360.png"/><Relationship Id="rId5" Type="http://schemas.openxmlformats.org/officeDocument/2006/relationships/image" Target="../media/image354.png"/><Relationship Id="rId10" Type="http://schemas.openxmlformats.org/officeDocument/2006/relationships/image" Target="../media/image359.png"/><Relationship Id="rId4" Type="http://schemas.openxmlformats.org/officeDocument/2006/relationships/image" Target="../media/image353.png"/><Relationship Id="rId9" Type="http://schemas.openxmlformats.org/officeDocument/2006/relationships/image" Target="../media/image358.png"/><Relationship Id="rId14" Type="http://schemas.openxmlformats.org/officeDocument/2006/relationships/image" Target="../media/image36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5.png"/><Relationship Id="rId4" Type="http://schemas.openxmlformats.org/officeDocument/2006/relationships/image" Target="../media/image16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Videos/Hindi%20%20%20Ex%2015.1%20%20%20Q.13%20%20%20A%20die%20is%20thrown%20once.%20Find%20the%20probability...%20Ch%2015%20%20%20Math%20for%20Class%20X%20CBSE%20(1).wmv" TargetMode="External"/><Relationship Id="rId2" Type="http://schemas.openxmlformats.org/officeDocument/2006/relationships/image" Target="../media/image3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9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" TargetMode="External"/><Relationship Id="rId3" Type="http://schemas.openxmlformats.org/officeDocument/2006/relationships/hyperlink" Target="http://www.animationsplayhouse.com/" TargetMode="External"/><Relationship Id="rId7" Type="http://schemas.openxmlformats.org/officeDocument/2006/relationships/hyperlink" Target="http://www.ncert.nic.in/" TargetMode="External"/><Relationship Id="rId2" Type="http://schemas.openxmlformats.org/officeDocument/2006/relationships/hyperlink" Target="http://www.animationlibrary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mages.google.co.in/" TargetMode="External"/><Relationship Id="rId5" Type="http://schemas.openxmlformats.org/officeDocument/2006/relationships/hyperlink" Target="http://www.ilovewavs.com/" TargetMode="External"/><Relationship Id="rId4" Type="http://schemas.openxmlformats.org/officeDocument/2006/relationships/hyperlink" Target="http://www.heatheranimations.com/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371.png"/><Relationship Id="rId7" Type="http://schemas.openxmlformats.org/officeDocument/2006/relationships/image" Target="../media/image87.jpe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eg"/><Relationship Id="rId5" Type="http://schemas.openxmlformats.org/officeDocument/2006/relationships/image" Target="../media/image372.gif"/><Relationship Id="rId4" Type="http://schemas.openxmlformats.org/officeDocument/2006/relationships/slide" Target="slide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372.gif"/><Relationship Id="rId2" Type="http://schemas.openxmlformats.org/officeDocument/2006/relationships/image" Target="../media/image70.png"/><Relationship Id="rId16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3.gif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.gif"/><Relationship Id="rId7" Type="http://schemas.openxmlformats.org/officeDocument/2006/relationships/image" Target="../media/image3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5835" y="606492"/>
            <a:ext cx="3076483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i-IN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कक्षा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-10</a:t>
            </a:r>
            <a:endParaRPr lang="en-IN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2786051" y="2428872"/>
            <a:ext cx="3643340" cy="106394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i-IN" sz="60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अध्याय</a:t>
            </a:r>
            <a:r>
              <a:rPr kumimoji="0" lang="en-US" sz="60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-15</a:t>
            </a:r>
            <a:r>
              <a:rPr kumimoji="0" lang="en-IN" sz="5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IN" sz="5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endParaRPr kumimoji="0" lang="en-IN" sz="5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14612" y="4080474"/>
            <a:ext cx="3733800" cy="1277352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3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09601" y="-24"/>
            <a:ext cx="2362201" cy="175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F:\Moving-picture-hand-flipping-coin-gif-animatio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571876"/>
            <a:ext cx="1295400" cy="2590800"/>
          </a:xfrm>
          <a:prstGeom prst="rect">
            <a:avLst/>
          </a:prstGeom>
          <a:noFill/>
        </p:spPr>
      </p:pic>
      <p:pic>
        <p:nvPicPr>
          <p:cNvPr id="13" name="Picture 7" descr="F:\0030 dic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1804988"/>
            <a:ext cx="1695450" cy="1695450"/>
          </a:xfrm>
          <a:prstGeom prst="rect">
            <a:avLst/>
          </a:prstGeom>
          <a:noFill/>
        </p:spPr>
      </p:pic>
      <p:pic>
        <p:nvPicPr>
          <p:cNvPr id="14" name="Picture 8" descr="F:\0023 dice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36859" y="0"/>
            <a:ext cx="1107141" cy="990600"/>
          </a:xfrm>
          <a:prstGeom prst="rect">
            <a:avLst/>
          </a:prstGeom>
          <a:noFill/>
        </p:spPr>
      </p:pic>
      <p:pic>
        <p:nvPicPr>
          <p:cNvPr id="9" name="Picture 5" descr="F:\gif\thdice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1000108"/>
            <a:ext cx="1969278" cy="1571636"/>
          </a:xfrm>
          <a:prstGeom prst="rect">
            <a:avLst/>
          </a:prstGeom>
          <a:noFill/>
        </p:spPr>
      </p:pic>
      <p:pic>
        <p:nvPicPr>
          <p:cNvPr id="15" name="Picture 3" descr="F:\gif\g1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9686" y="4500570"/>
            <a:ext cx="1781438" cy="1643074"/>
          </a:xfrm>
          <a:prstGeom prst="rect">
            <a:avLst/>
          </a:prstGeom>
          <a:noFill/>
        </p:spPr>
      </p:pic>
      <p:pic>
        <p:nvPicPr>
          <p:cNvPr id="16" name="Picture 6" descr="G:\gif\top91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72408" y="2643194"/>
            <a:ext cx="1714500" cy="1714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643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5800" y="1066800"/>
            <a:ext cx="8251371" cy="1447800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71538" y="2857496"/>
            <a:ext cx="7515220" cy="1739634"/>
          </a:xfrm>
          <a:prstGeom prst="plaque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" name="Picture 7" descr="F:\0030 dic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286" y="4643446"/>
            <a:ext cx="1695450" cy="1695450"/>
          </a:xfrm>
          <a:prstGeom prst="rect">
            <a:avLst/>
          </a:prstGeom>
          <a:noFill/>
        </p:spPr>
      </p:pic>
      <p:pic>
        <p:nvPicPr>
          <p:cNvPr id="11" name="Picture 8" descr="F:\0023 dic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77518" y="0"/>
            <a:ext cx="766482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352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47740" y="2333636"/>
            <a:ext cx="77533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04877" y="1071546"/>
            <a:ext cx="7739089" cy="1104904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5" descr="F:\Moving-picture-hand-flipping-coin-gif-animation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500826" y="4000504"/>
            <a:ext cx="1295400" cy="2590800"/>
          </a:xfrm>
          <a:prstGeom prst="rect">
            <a:avLst/>
          </a:prstGeom>
          <a:noFill/>
        </p:spPr>
      </p:pic>
      <p:pic>
        <p:nvPicPr>
          <p:cNvPr id="6" name="Picture 5" descr="F:\Moving-picture-hand-flipping-coin-gif-animation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929066"/>
            <a:ext cx="1295400" cy="25908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5" y="0"/>
            <a:ext cx="14001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58125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 bwMode="auto">
          <a:xfrm>
            <a:off x="990600" y="0"/>
            <a:ext cx="8077200" cy="1066800"/>
          </a:xfrm>
          <a:prstGeom prst="bevel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0571" y="1071546"/>
            <a:ext cx="5095875" cy="1308226"/>
          </a:xfrm>
          <a:prstGeom prst="pentagon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786182" y="2170568"/>
            <a:ext cx="5124450" cy="1410832"/>
          </a:xfrm>
          <a:prstGeom prst="pentagon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04859" y="3352800"/>
            <a:ext cx="5153025" cy="1295400"/>
          </a:xfrm>
          <a:prstGeom prst="pentagon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0034" y="4876800"/>
            <a:ext cx="8371562" cy="1295400"/>
          </a:xfrm>
          <a:prstGeom prst="doubleWave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7" name="Picture 2" descr="http://1.bp.blogspot.com/-wO9elPdHKwM/Tj0yMTxLwCI/AAAAAAAABOI/aogEcBXTt5Q/s400/Cameraman_animated.gif">
            <a:hlinkClick r:id="rId7" action="ppaction://hlinkfile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73448" y="3501008"/>
            <a:ext cx="1770552" cy="1643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4991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14546" y="71414"/>
            <a:ext cx="5153025" cy="819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7" descr="F:\0030 dic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286" y="642918"/>
            <a:ext cx="1695450" cy="169545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85786" y="1071546"/>
            <a:ext cx="7867710" cy="88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14348" y="1928802"/>
            <a:ext cx="785818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F:\Moving-picture-hand-flipping-coin-gif-animation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848600" y="3786190"/>
            <a:ext cx="1295400" cy="2590800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85786" y="2919411"/>
            <a:ext cx="7748615" cy="58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14348" y="3500438"/>
            <a:ext cx="800105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85786" y="4000504"/>
            <a:ext cx="694117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57487" y="4429132"/>
            <a:ext cx="254727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42299" y="4714884"/>
            <a:ext cx="7973105" cy="61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21296" y="5544080"/>
            <a:ext cx="7151166" cy="54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2">
                <a:lumMod val="7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9529273">
            <a:off x="134634" y="2717199"/>
            <a:ext cx="8990934" cy="494266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 cstate="print">
            <a:duotone>
              <a:prstClr val="black"/>
              <a:schemeClr val="accent2">
                <a:lumMod val="7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9508524">
            <a:off x="875256" y="3429288"/>
            <a:ext cx="8461368" cy="482498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9593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000"/>
                            </p:stCondLst>
                            <p:childTnLst>
                              <p:par>
                                <p:cTn id="6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000"/>
                            </p:stCondLst>
                            <p:childTnLst>
                              <p:par>
                                <p:cTn id="6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27808" y="618049"/>
            <a:ext cx="7816158" cy="45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57223" y="1166403"/>
            <a:ext cx="4643471" cy="47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428728" y="1643050"/>
            <a:ext cx="677695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85786" y="2571744"/>
            <a:ext cx="807249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85787" y="3143248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85786" y="3668592"/>
            <a:ext cx="2571767" cy="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000232" y="4080491"/>
            <a:ext cx="6286544" cy="87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2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2698" y="4857760"/>
            <a:ext cx="772983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027173" y="5500702"/>
            <a:ext cx="754535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2313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tretch>
            <a:fillRect/>
          </a:stretch>
        </p:blipFill>
        <p:spPr bwMode="auto">
          <a:xfrm>
            <a:off x="857224" y="214290"/>
            <a:ext cx="77914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42910" y="642918"/>
            <a:ext cx="792961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000100" y="1142984"/>
            <a:ext cx="76438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49482" y="1779126"/>
            <a:ext cx="764932" cy="57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2976" y="1714488"/>
            <a:ext cx="735811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14414" y="2285992"/>
            <a:ext cx="7310487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57256" y="2928934"/>
            <a:ext cx="785814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85852" y="3429000"/>
            <a:ext cx="1297469" cy="50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643174" y="3286124"/>
            <a:ext cx="1214446" cy="76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643173" y="3929066"/>
            <a:ext cx="4450753" cy="87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04437" y="3908655"/>
            <a:ext cx="839397" cy="95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14480" y="4915760"/>
            <a:ext cx="6000792" cy="57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14678" y="5572140"/>
            <a:ext cx="1876428" cy="55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143504" y="5286388"/>
            <a:ext cx="714380" cy="100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 descr="F:\Moving-picture-hand-flipping-coin-gif-animation.gif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flipH="1">
            <a:off x="7848600" y="3786190"/>
            <a:ext cx="1295400" cy="2590800"/>
          </a:xfrm>
          <a:prstGeom prst="rect">
            <a:avLst/>
          </a:prstGeom>
          <a:noFill/>
        </p:spPr>
      </p:pic>
      <p:pic>
        <p:nvPicPr>
          <p:cNvPr id="17" name="Picture 34" descr="Boy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42910" y="1500174"/>
            <a:ext cx="952500" cy="1866901"/>
          </a:xfrm>
          <a:prstGeom prst="rect">
            <a:avLst/>
          </a:prstGeom>
          <a:noFill/>
        </p:spPr>
      </p:pic>
      <p:pic>
        <p:nvPicPr>
          <p:cNvPr id="18" name="Picture 3" descr="F:\gif\Ani.gif"/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786710" y="1000108"/>
            <a:ext cx="1724025" cy="211455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786050" y="1928802"/>
            <a:ext cx="3289518" cy="50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Oval Callout 19"/>
          <p:cNvSpPr/>
          <p:nvPr/>
        </p:nvSpPr>
        <p:spPr>
          <a:xfrm>
            <a:off x="2643174" y="1643050"/>
            <a:ext cx="3714776" cy="1000132"/>
          </a:xfrm>
          <a:prstGeom prst="wedgeEllipseCallout">
            <a:avLst>
              <a:gd name="adj1" fmla="val -78395"/>
              <a:gd name="adj2" fmla="val -2892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489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3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3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3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3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encrypted-tbn0.gstatic.com/images?q=tbn:ANd9GcSL3bv35kTCNkHJ6g0U4FFtyeyzoGNFj8gvVPVsXLzLqMV4yqB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2000240"/>
            <a:ext cx="4876800" cy="2981325"/>
          </a:xfrm>
          <a:prstGeom prst="rect">
            <a:avLst/>
          </a:prstGeom>
          <a:noFill/>
        </p:spPr>
      </p:pic>
      <p:pic>
        <p:nvPicPr>
          <p:cNvPr id="5" name="Picture 4" descr="C:\Users\pc6\Desktop\CHAPTER-5 class-8\CHAPTER-5 class-8\RAW MAT\PICS\downloa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143768" y="3929066"/>
            <a:ext cx="990600" cy="990600"/>
          </a:xfrm>
          <a:prstGeom prst="rect">
            <a:avLst/>
          </a:prstGeom>
          <a:noFill/>
        </p:spPr>
      </p:pic>
      <p:pic>
        <p:nvPicPr>
          <p:cNvPr id="7" name="Picture 3" descr="C:\Users\pc6\Desktop\CHAPTER-5 class-8\CHAPTER-5 class-8\RAW MAT\PICS\image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4071942"/>
            <a:ext cx="915077" cy="919162"/>
          </a:xfrm>
          <a:prstGeom prst="rect">
            <a:avLst/>
          </a:prstGeom>
          <a:noFill/>
        </p:spPr>
      </p:pic>
      <p:pic>
        <p:nvPicPr>
          <p:cNvPr id="8" name="Picture 7" descr="C:\Users\pc6\Desktop\CHAPTER-5 class-8\CHAPTER-5 class-8\RAW MAT\PICS\downloa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001024" y="3857628"/>
            <a:ext cx="928694" cy="99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C4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71472" y="500042"/>
            <a:ext cx="8001056" cy="52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C4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000100" y="1064339"/>
            <a:ext cx="7643866" cy="43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C4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000110" y="1423976"/>
            <a:ext cx="32004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C4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286248" y="1428736"/>
            <a:ext cx="14763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C4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715018" y="1423976"/>
            <a:ext cx="1400175" cy="42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C4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143778" y="1423976"/>
            <a:ext cx="1428750" cy="42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00034" y="1928802"/>
            <a:ext cx="5619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71538" y="1928802"/>
            <a:ext cx="7500990" cy="42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00099" y="2357430"/>
            <a:ext cx="3308127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tretch>
            <a:fillRect/>
          </a:stretch>
        </p:blipFill>
        <p:spPr bwMode="auto">
          <a:xfrm>
            <a:off x="1214414" y="3071810"/>
            <a:ext cx="3945875" cy="4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00100" y="3714752"/>
            <a:ext cx="4643470" cy="45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28662" y="4429132"/>
            <a:ext cx="5107811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431507" y="4929198"/>
            <a:ext cx="2140625" cy="87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9" descr="F:\gif images\school14.gif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00100" y="1785926"/>
            <a:ext cx="1866900" cy="2590800"/>
          </a:xfrm>
          <a:prstGeom prst="rect">
            <a:avLst/>
          </a:prstGeom>
          <a:noFill/>
        </p:spPr>
      </p:pic>
      <p:sp>
        <p:nvSpPr>
          <p:cNvPr id="26" name="Cloud Callout 25"/>
          <p:cNvSpPr/>
          <p:nvPr/>
        </p:nvSpPr>
        <p:spPr>
          <a:xfrm>
            <a:off x="4000496" y="1785926"/>
            <a:ext cx="4572032" cy="928694"/>
          </a:xfrm>
          <a:prstGeom prst="cloudCallout">
            <a:avLst>
              <a:gd name="adj1" fmla="val -84916"/>
              <a:gd name="adj2" fmla="val 15542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357686" y="2000240"/>
            <a:ext cx="395723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6" descr="F:\gif\Bird animated gif_files\femalelink.gif"/>
          <p:cNvPicPr>
            <a:picLocks noChangeAspect="1" noChangeArrowheads="1" noCrop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071537" y="4786322"/>
            <a:ext cx="2428893" cy="1357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592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9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2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3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3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3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3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3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3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encrypted-tbn0.gstatic.com/images?q=tbn:ANd9GcSL3bv35kTCNkHJ6g0U4FFtyeyzoGNFj8gvVPVsXLzLqMV4yqB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2000240"/>
            <a:ext cx="4876800" cy="2981325"/>
          </a:xfrm>
          <a:prstGeom prst="rect">
            <a:avLst/>
          </a:prstGeom>
          <a:noFill/>
        </p:spPr>
      </p:pic>
      <p:pic>
        <p:nvPicPr>
          <p:cNvPr id="5" name="Picture 4" descr="C:\Users\pc6\Desktop\CHAPTER-5 class-8\CHAPTER-5 class-8\RAW MAT\PICS\downloa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143768" y="3929066"/>
            <a:ext cx="990600" cy="990600"/>
          </a:xfrm>
          <a:prstGeom prst="rect">
            <a:avLst/>
          </a:prstGeom>
          <a:noFill/>
        </p:spPr>
      </p:pic>
      <p:pic>
        <p:nvPicPr>
          <p:cNvPr id="7" name="Picture 3" descr="C:\Users\pc6\Desktop\CHAPTER-5 class-8\CHAPTER-5 class-8\RAW MAT\PICS\image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4071942"/>
            <a:ext cx="915077" cy="919162"/>
          </a:xfrm>
          <a:prstGeom prst="rect">
            <a:avLst/>
          </a:prstGeom>
          <a:noFill/>
        </p:spPr>
      </p:pic>
      <p:pic>
        <p:nvPicPr>
          <p:cNvPr id="8" name="Picture 7" descr="C:\Users\pc6\Desktop\CHAPTER-5 class-8\CHAPTER-5 class-8\RAW MAT\PICS\downloa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001024" y="3857628"/>
            <a:ext cx="928694" cy="99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00034" y="857232"/>
            <a:ext cx="5619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71538" y="857232"/>
            <a:ext cx="7500990" cy="42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00099" y="1208214"/>
            <a:ext cx="3308127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tretch>
            <a:fillRect/>
          </a:stretch>
        </p:blipFill>
        <p:spPr bwMode="auto">
          <a:xfrm>
            <a:off x="1000100" y="1708280"/>
            <a:ext cx="3945875" cy="45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00100" y="2105787"/>
            <a:ext cx="4857784" cy="48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tretch>
            <a:fillRect/>
          </a:stretch>
        </p:blipFill>
        <p:spPr bwMode="auto">
          <a:xfrm>
            <a:off x="857224" y="2994164"/>
            <a:ext cx="5209957" cy="47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tretch>
            <a:fillRect/>
          </a:stretch>
        </p:blipFill>
        <p:spPr bwMode="auto">
          <a:xfrm>
            <a:off x="3431507" y="3695843"/>
            <a:ext cx="2354939" cy="838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9" descr="F:\gif images\school14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28662" y="0"/>
            <a:ext cx="1866900" cy="2590800"/>
          </a:xfrm>
          <a:prstGeom prst="rect">
            <a:avLst/>
          </a:prstGeom>
          <a:noFill/>
        </p:spPr>
      </p:pic>
      <p:sp>
        <p:nvSpPr>
          <p:cNvPr id="26" name="Cloud Callout 25"/>
          <p:cNvSpPr/>
          <p:nvPr/>
        </p:nvSpPr>
        <p:spPr>
          <a:xfrm>
            <a:off x="4000496" y="785794"/>
            <a:ext cx="4572032" cy="928694"/>
          </a:xfrm>
          <a:prstGeom prst="cloudCallout">
            <a:avLst>
              <a:gd name="adj1" fmla="val -81531"/>
              <a:gd name="adj2" fmla="val -46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tretch>
            <a:fillRect/>
          </a:stretch>
        </p:blipFill>
        <p:spPr bwMode="auto">
          <a:xfrm>
            <a:off x="4329542" y="1000108"/>
            <a:ext cx="3957234" cy="45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6" descr="F:\gif\Bird animated gif_files\femalelink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1537" y="4500570"/>
            <a:ext cx="2428893" cy="1643074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00100" y="2575063"/>
            <a:ext cx="1357322" cy="57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643306" y="4429132"/>
            <a:ext cx="1928826" cy="103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500430" y="5500702"/>
            <a:ext cx="428105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9940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3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3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357554" y="52371"/>
            <a:ext cx="2162175" cy="1019175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28662" y="1000108"/>
            <a:ext cx="768667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000100" y="1500174"/>
            <a:ext cx="409513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000100" y="2071678"/>
            <a:ext cx="541142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000100" y="2571744"/>
            <a:ext cx="7500990" cy="44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28662" y="3214686"/>
            <a:ext cx="6143668" cy="58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214414" y="3929067"/>
            <a:ext cx="679576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57224" y="4429132"/>
            <a:ext cx="78867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28662" y="5429264"/>
            <a:ext cx="2500330" cy="65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0" descr="http://www.bellsnwhistles.com/6aroa/aar010.gif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43636" y="2028820"/>
            <a:ext cx="1085848" cy="542924"/>
          </a:xfrm>
          <a:prstGeom prst="rect">
            <a:avLst/>
          </a:prstGeom>
          <a:noFill/>
        </p:spPr>
      </p:pic>
      <p:pic>
        <p:nvPicPr>
          <p:cNvPr id="12" name="Picture 20" descr="http://www.bellsnwhistles.com/6aroa/aar010.gif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29652" y="2571744"/>
            <a:ext cx="714348" cy="571504"/>
          </a:xfrm>
          <a:prstGeom prst="rect">
            <a:avLst/>
          </a:prstGeom>
          <a:noFill/>
        </p:spPr>
      </p:pic>
      <p:pic>
        <p:nvPicPr>
          <p:cNvPr id="13" name="Picture 20" descr="http://www.bellsnwhistles.com/6aroa/aar010.gif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86578" y="3171828"/>
            <a:ext cx="1371600" cy="685800"/>
          </a:xfrm>
          <a:prstGeom prst="rect">
            <a:avLst/>
          </a:prstGeom>
          <a:noFill/>
        </p:spPr>
      </p:pic>
      <p:pic>
        <p:nvPicPr>
          <p:cNvPr id="14" name="Picture 20" descr="http://www.bellsnwhistles.com/6aroa/aar010.gif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43870" y="3857628"/>
            <a:ext cx="1157286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124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gif\4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9861" y="-71462"/>
            <a:ext cx="1274172" cy="1214446"/>
          </a:xfrm>
          <a:prstGeom prst="rect">
            <a:avLst/>
          </a:prstGeom>
          <a:noFill/>
        </p:spPr>
      </p:pic>
      <p:pic>
        <p:nvPicPr>
          <p:cNvPr id="3" name="Picture 7" descr="F:\0030 dic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591070"/>
            <a:ext cx="1695450" cy="1695450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00100" y="2739623"/>
            <a:ext cx="675090" cy="4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000232" y="3714752"/>
            <a:ext cx="5800769" cy="48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143108" y="4288366"/>
            <a:ext cx="5275702" cy="4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214546" y="4786322"/>
            <a:ext cx="1643075" cy="436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929058" y="4714884"/>
            <a:ext cx="2857520" cy="51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000496" y="5286388"/>
            <a:ext cx="587578" cy="72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929190" y="5214950"/>
            <a:ext cx="500066" cy="77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00100" y="751398"/>
            <a:ext cx="7215238" cy="534462"/>
          </a:xfrm>
          <a:prstGeom prst="round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28728" y="1333130"/>
            <a:ext cx="6500858" cy="567188"/>
          </a:xfrm>
          <a:prstGeom prst="round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2976" y="2000240"/>
            <a:ext cx="7000924" cy="557287"/>
          </a:xfrm>
          <a:prstGeom prst="round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71604" y="2775214"/>
            <a:ext cx="7104170" cy="43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000232" y="3251371"/>
            <a:ext cx="5715040" cy="46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3930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2285984" y="16232"/>
            <a:ext cx="4929223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i-IN" sz="4800" b="1" i="0" u="none" strike="noStrike" kern="1200" cap="none" spc="-100" normalizeH="0" baseline="0" noProof="0" dirty="0" smtClean="0">
                <a:ln/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हमें क्या सीखना है</a:t>
            </a:r>
            <a:endParaRPr kumimoji="0" lang="en-IN" sz="4800" b="1" i="0" u="none" strike="noStrike" kern="1200" cap="none" spc="-100" normalizeH="0" baseline="0" noProof="0" dirty="0">
              <a:ln/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1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32261"/>
            <a:ext cx="1500199" cy="1201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-55207"/>
            <a:ext cx="1285884" cy="133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loud 4">
            <a:hlinkClick r:id="rId4" action="ppaction://hlinksldjump"/>
          </p:cNvPr>
          <p:cNvSpPr/>
          <p:nvPr/>
        </p:nvSpPr>
        <p:spPr>
          <a:xfrm>
            <a:off x="2428860" y="944929"/>
            <a:ext cx="4500591" cy="983873"/>
          </a:xfrm>
          <a:prstGeom prst="cloud">
            <a:avLst/>
          </a:prstGeom>
          <a:solidFill>
            <a:srgbClr val="C9F7C9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4" action="ppaction://hlinksldjump"/>
              </a:rPr>
              <a:t>For Teachers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 descr="F:\Moving-picture-hand-flipping-coin-gif-animation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3571876"/>
            <a:ext cx="1295400" cy="2590800"/>
          </a:xfrm>
          <a:prstGeom prst="rect">
            <a:avLst/>
          </a:prstGeom>
          <a:noFill/>
        </p:spPr>
      </p:pic>
      <p:pic>
        <p:nvPicPr>
          <p:cNvPr id="7" name="Picture 8" descr="F:\0023 dice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36891" y="1357298"/>
            <a:ext cx="1107141" cy="990600"/>
          </a:xfrm>
          <a:prstGeom prst="rect">
            <a:avLst/>
          </a:prstGeom>
          <a:noFill/>
        </p:spPr>
      </p:pic>
      <p:pic>
        <p:nvPicPr>
          <p:cNvPr id="9" name="Picture 3" descr="F:\gif\g1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9686" y="4500570"/>
            <a:ext cx="1781438" cy="1643074"/>
          </a:xfrm>
          <a:prstGeom prst="rect">
            <a:avLst/>
          </a:prstGeom>
          <a:noFill/>
        </p:spPr>
      </p:pic>
      <p:pic>
        <p:nvPicPr>
          <p:cNvPr id="10" name="Picture 7" descr="F:\0030 dice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24" y="1162046"/>
            <a:ext cx="1695450" cy="1695450"/>
          </a:xfrm>
          <a:prstGeom prst="rect">
            <a:avLst/>
          </a:prstGeom>
          <a:noFill/>
        </p:spPr>
      </p:pic>
      <p:pic>
        <p:nvPicPr>
          <p:cNvPr id="12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71538" y="2500307"/>
            <a:ext cx="1481875" cy="5715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2786050" y="2500306"/>
            <a:ext cx="3804841" cy="6048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2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00232" y="3357562"/>
            <a:ext cx="4956310" cy="5404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2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00232" y="4143380"/>
            <a:ext cx="5306777" cy="4498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71736" y="4857760"/>
            <a:ext cx="4015209" cy="4572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195" name="Picture 3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311691" y="5551547"/>
            <a:ext cx="1688805" cy="5206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2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857752" y="5572140"/>
            <a:ext cx="1788234" cy="5653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3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83723" y="2500306"/>
            <a:ext cx="1688805" cy="6429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TextBox 19"/>
          <p:cNvSpPr txBox="1"/>
          <p:nvPr/>
        </p:nvSpPr>
        <p:spPr>
          <a:xfrm rot="19753321">
            <a:off x="1698873" y="3158261"/>
            <a:ext cx="6655549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6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Click on the topic</a:t>
            </a:r>
            <a:endParaRPr lang="en-IN" sz="6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960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7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A210C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A210C"/>
                                      </p:to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A210C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A210C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7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A210C"/>
                                      </p:to>
                                    </p:animClr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7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A210C"/>
                                      </p:to>
                                    </p:animClr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7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A210C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A210C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79" dur="1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20" grpId="0" animBg="1"/>
      <p:bldP spid="20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4414" y="714356"/>
            <a:ext cx="7000924" cy="557287"/>
          </a:xfrm>
          <a:prstGeom prst="round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5319"/>
          <a:stretch>
            <a:fillRect/>
          </a:stretch>
        </p:blipFill>
        <p:spPr bwMode="auto">
          <a:xfrm>
            <a:off x="1714479" y="1428736"/>
            <a:ext cx="6929487" cy="476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71538" y="1428736"/>
            <a:ext cx="675090" cy="4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14480" y="2071678"/>
            <a:ext cx="294086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43042" y="2571743"/>
            <a:ext cx="5214974" cy="60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85918" y="3214686"/>
            <a:ext cx="526319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857356" y="3929066"/>
            <a:ext cx="200026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000496" y="3786190"/>
            <a:ext cx="642942" cy="87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000496" y="4643446"/>
            <a:ext cx="714380" cy="82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 descr="F:\gif\46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69861" y="71414"/>
            <a:ext cx="1274172" cy="1214446"/>
          </a:xfrm>
          <a:prstGeom prst="rect">
            <a:avLst/>
          </a:prstGeom>
          <a:noFill/>
        </p:spPr>
      </p:pic>
      <p:pic>
        <p:nvPicPr>
          <p:cNvPr id="12" name="Picture 7" descr="F:\0030 dice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28662" y="4591070"/>
            <a:ext cx="1695450" cy="1695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129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00100" y="1114463"/>
            <a:ext cx="5675352" cy="5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00100" y="1714487"/>
            <a:ext cx="3004599" cy="55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84225" y="2285992"/>
            <a:ext cx="4802221" cy="52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00100" y="2899519"/>
            <a:ext cx="5500726" cy="52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00100" y="3574565"/>
            <a:ext cx="5256070" cy="497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143636" y="3547679"/>
            <a:ext cx="2500330" cy="52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57224" y="5357826"/>
            <a:ext cx="7643866" cy="73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357554" y="52371"/>
            <a:ext cx="2162175" cy="1019175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28662" y="4214818"/>
            <a:ext cx="7690283" cy="55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00100" y="4643446"/>
            <a:ext cx="5929354" cy="7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4033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F:\gif\4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1367344"/>
            <a:ext cx="1338584" cy="1275838"/>
          </a:xfrm>
          <a:prstGeom prst="rect">
            <a:avLst/>
          </a:prstGeom>
          <a:noFill/>
        </p:spPr>
      </p:pic>
      <p:pic>
        <p:nvPicPr>
          <p:cNvPr id="14" name="Picture 7" descr="F:\0030 dic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591070"/>
            <a:ext cx="1695450" cy="169545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57224" y="-71462"/>
            <a:ext cx="7929618" cy="97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00100" y="642918"/>
            <a:ext cx="764386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71537" y="1285860"/>
            <a:ext cx="709617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14414" y="1857363"/>
            <a:ext cx="3857652" cy="39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28662" y="2349397"/>
            <a:ext cx="7766331" cy="43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r="7660" b="-7144"/>
          <a:stretch>
            <a:fillRect/>
          </a:stretch>
        </p:blipFill>
        <p:spPr bwMode="auto">
          <a:xfrm>
            <a:off x="1000099" y="2786058"/>
            <a:ext cx="7347913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81031" y="3429000"/>
            <a:ext cx="776293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00100" y="3929066"/>
            <a:ext cx="2928958" cy="45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00100" y="4357694"/>
            <a:ext cx="4214269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28662" y="4857760"/>
            <a:ext cx="750099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000100" y="5609787"/>
            <a:ext cx="6072230" cy="57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2887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85786" y="-24"/>
            <a:ext cx="8429684" cy="71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7" descr="F:\0030 dic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591070"/>
            <a:ext cx="1695450" cy="1695450"/>
          </a:xfrm>
          <a:prstGeom prst="rect">
            <a:avLst/>
          </a:prstGeom>
          <a:noFill/>
        </p:spPr>
      </p:pic>
      <p:pic>
        <p:nvPicPr>
          <p:cNvPr id="5" name="Picture 8" descr="F:\0023 dic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38" y="657212"/>
            <a:ext cx="928694" cy="1107916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00100" y="1285860"/>
            <a:ext cx="7129861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28662" y="1857364"/>
            <a:ext cx="759555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28662" y="2500306"/>
            <a:ext cx="7786742" cy="51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00100" y="3143248"/>
            <a:ext cx="4214842" cy="53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00100" y="3929066"/>
            <a:ext cx="587851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929454" y="3786190"/>
            <a:ext cx="642942" cy="84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710512" y="3929066"/>
            <a:ext cx="576264" cy="54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28662" y="4643446"/>
            <a:ext cx="776287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57224" y="5214950"/>
            <a:ext cx="778228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00100" y="642918"/>
            <a:ext cx="728662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5322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357554" y="52371"/>
            <a:ext cx="2162175" cy="1019175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tretch>
            <a:fillRect/>
          </a:stretch>
        </p:blipFill>
        <p:spPr bwMode="auto">
          <a:xfrm>
            <a:off x="928662" y="1440447"/>
            <a:ext cx="7715304" cy="450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000364" y="3283378"/>
            <a:ext cx="2986101" cy="57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28662" y="2000240"/>
            <a:ext cx="7643866" cy="52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28662" y="2571744"/>
            <a:ext cx="622574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2727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57356" y="142852"/>
            <a:ext cx="5729467" cy="652466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00100" y="642918"/>
            <a:ext cx="7651780" cy="714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F:\gif\g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1470" y="4786322"/>
            <a:ext cx="1781438" cy="1643074"/>
          </a:xfrm>
          <a:prstGeom prst="rect">
            <a:avLst/>
          </a:prstGeo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tretch>
            <a:fillRect/>
          </a:stretch>
        </p:blipFill>
        <p:spPr bwMode="auto">
          <a:xfrm>
            <a:off x="928662" y="1142984"/>
            <a:ext cx="6929486" cy="69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51885" t="4219"/>
          <a:stretch>
            <a:fillRect/>
          </a:stretch>
        </p:blipFill>
        <p:spPr bwMode="auto">
          <a:xfrm>
            <a:off x="1142976" y="1714488"/>
            <a:ext cx="4000528" cy="60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71538" y="1142984"/>
            <a:ext cx="6000792" cy="98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85786" y="571480"/>
            <a:ext cx="7989201" cy="77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85786" y="1110012"/>
            <a:ext cx="7855633" cy="67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35436" y="1643050"/>
            <a:ext cx="456525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28662" y="785794"/>
            <a:ext cx="7977058" cy="59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57224" y="1142984"/>
            <a:ext cx="614366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14348" y="785794"/>
            <a:ext cx="810871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 descr="C:\Users\comp-18\Desktop\Chapter-15\Pics\classic-playing-cards.png"/>
          <p:cNvPicPr>
            <a:picLocks noChangeAspect="1" noChangeArrowheads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428596" y="2214554"/>
            <a:ext cx="8643998" cy="3876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247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3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3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5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9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3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Users\comp-18\Desktop\Chapter-15\Pics\classic-playing-card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14356"/>
            <a:ext cx="7572428" cy="535785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57356" y="142852"/>
            <a:ext cx="5729467" cy="652466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F:\gif\g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1470" y="4786322"/>
            <a:ext cx="1781438" cy="1643074"/>
          </a:xfrm>
          <a:prstGeom prst="rect">
            <a:avLst/>
          </a:prstGeo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tretch>
            <a:fillRect/>
          </a:stretch>
        </p:blipFill>
        <p:spPr bwMode="auto">
          <a:xfrm>
            <a:off x="785786" y="857232"/>
            <a:ext cx="6572296" cy="65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52922" t="1403"/>
          <a:stretch>
            <a:fillRect/>
          </a:stretch>
        </p:blipFill>
        <p:spPr bwMode="auto">
          <a:xfrm>
            <a:off x="1142976" y="1357299"/>
            <a:ext cx="3240972" cy="51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71538" y="1857365"/>
            <a:ext cx="3982457" cy="65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57224" y="2357431"/>
            <a:ext cx="7989201" cy="57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85786" y="2857497"/>
            <a:ext cx="7855633" cy="49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85786" y="3357563"/>
            <a:ext cx="4565258" cy="47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85786" y="3786191"/>
            <a:ext cx="7977058" cy="424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14414" y="4071943"/>
            <a:ext cx="6143668" cy="558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14413" y="4857761"/>
            <a:ext cx="810871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3164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comp-18\Desktop\Chapter-15\Pics\classic-playing-card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14356"/>
            <a:ext cx="7572428" cy="535785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0" name="Cloud 9"/>
          <p:cNvSpPr/>
          <p:nvPr/>
        </p:nvSpPr>
        <p:spPr>
          <a:xfrm>
            <a:off x="2428860" y="2214554"/>
            <a:ext cx="4929222" cy="278608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57224" y="642918"/>
            <a:ext cx="7754275" cy="4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53834" y="1008540"/>
            <a:ext cx="8043414" cy="48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71285" y="1468803"/>
            <a:ext cx="2457707" cy="45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412482" y="1507695"/>
            <a:ext cx="3167422" cy="43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42910" y="2000240"/>
            <a:ext cx="928694" cy="52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786050" y="2537514"/>
            <a:ext cx="4382636" cy="196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 descr="F:\gif\g1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71470" y="4786322"/>
            <a:ext cx="1781438" cy="1643074"/>
          </a:xfrm>
          <a:prstGeom prst="rect">
            <a:avLst/>
          </a:prstGeom>
          <a:noFill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494112" y="1857364"/>
            <a:ext cx="4863838" cy="629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57290" y="2428868"/>
            <a:ext cx="6138825" cy="69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57291" y="3143248"/>
            <a:ext cx="5619386" cy="67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428728" y="3857628"/>
            <a:ext cx="5414758" cy="51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57224" y="4419445"/>
            <a:ext cx="7996213" cy="72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01161" y="5286388"/>
            <a:ext cx="2156459" cy="55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700214" y="4857760"/>
            <a:ext cx="1086100" cy="124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786314" y="5026063"/>
            <a:ext cx="928694" cy="1117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4746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3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3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3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3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3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comp-18\Desktop\Chapter-15\Pics\classic-playing-card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14356"/>
            <a:ext cx="7572428" cy="542928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57224" y="642918"/>
            <a:ext cx="7754275" cy="4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53834" y="1008540"/>
            <a:ext cx="8043414" cy="48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71285" y="1468803"/>
            <a:ext cx="2457707" cy="45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412482" y="1507695"/>
            <a:ext cx="3167422" cy="43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42910" y="2000240"/>
            <a:ext cx="928694" cy="52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 descr="F:\gif\g1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71470" y="4786322"/>
            <a:ext cx="1781438" cy="1643074"/>
          </a:xfrm>
          <a:prstGeom prst="rect">
            <a:avLst/>
          </a:prstGeom>
          <a:noFill/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71604" y="2000240"/>
            <a:ext cx="4726140" cy="49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43042" y="2500306"/>
            <a:ext cx="5534409" cy="63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143768" y="2571744"/>
            <a:ext cx="841949" cy="58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35811" y="3214687"/>
            <a:ext cx="7465279" cy="59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00166" y="3857626"/>
            <a:ext cx="3794384" cy="47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85918" y="4286256"/>
            <a:ext cx="1638995" cy="80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500430" y="4357694"/>
            <a:ext cx="684786" cy="78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357686" y="4286255"/>
            <a:ext cx="572525" cy="92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80" name="Picture 8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357290" y="4000504"/>
            <a:ext cx="6132112" cy="66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81" name="Picture 9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428728" y="4649751"/>
            <a:ext cx="7142750" cy="50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82" name="Picture 10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571999" y="5143512"/>
            <a:ext cx="1529613" cy="54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83" name="Picture 11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857488" y="5006940"/>
            <a:ext cx="1789101" cy="65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84" name="Picture 12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643437" y="5357826"/>
            <a:ext cx="1229154" cy="10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85" name="Picture 13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643570" y="5286388"/>
            <a:ext cx="928694" cy="10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3034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30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99 -0.14686 " pathEditMode="relative" ptsTypes="AA">
                                      <p:cBhvr>
                                        <p:cTn id="9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99 -0.14686 " pathEditMode="relative" ptsTypes="AA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99 -0.14686 " pathEditMode="relative" ptsTypes="AA">
                                      <p:cBhvr>
                                        <p:cTn id="9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99 -0.14686 " pathEditMode="relative" ptsTypes="AA">
                                      <p:cBhvr>
                                        <p:cTn id="97" dur="2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99 -0.14686 " pathEditMode="relative" ptsTypes="AA">
                                      <p:cBhvr>
                                        <p:cTn id="99" dur="2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99 -0.14686 " pathEditMode="relative" ptsTypes="AA">
                                      <p:cBhvr>
                                        <p:cTn id="101" dur="2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99 -0.14686 " pathEditMode="relative" ptsTypes="AA">
                                      <p:cBhvr>
                                        <p:cTn id="103" dur="2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99 -0.14686 " pathEditMode="relative" ptsTypes="AA">
                                      <p:cBhvr>
                                        <p:cTn id="105" dur="2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30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30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30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0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30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30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30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52" name="Picture 16" descr="C:\Users\comp-18\Desktop\Chapter-15\Pics\TENNI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43468" y="1571612"/>
            <a:ext cx="3829060" cy="3038937"/>
          </a:xfrm>
          <a:prstGeom prst="rect">
            <a:avLst/>
          </a:prstGeom>
          <a:noFill/>
          <a:ln>
            <a:noFill/>
          </a:ln>
        </p:spPr>
      </p:pic>
      <p:sp>
        <p:nvSpPr>
          <p:cNvPr id="39938" name="AutoShape 2" descr="data:image/jpeg;base64,/9j/4AAQSkZJRgABAQAAAQABAAD/2wCEAAkGBhQSERUUEhQWFRUWGSAaGBgYGCEcHhwfIB4fIB8eHyAdICYhGyAkHyAhHy8gIycpLSwsHiExNTAqNSYrLCkBCQoKDgwOGg8PGiwkHyU1LyksLDQtLDEqMCotNS0sKiwqLzEsLCosLDIwLCovLCwqLC8sLS8uKSwsLCwpLC8pLP/AABEIAJABXgMBIgACEQEDEQH/xAAbAAADAQEBAQEAAAAAAAAAAAAEBQYDAgcBAP/EAEgQAAICAQIEAwQDDgQFBAIDAAECAxEEEiEABQYxEyJBFDJRYSMkcQcVM0JSZHN0gZGisbKzNDVi0VNyocHwQ5KTtCXhgoPx/8QAGQEAAwEBAQAAAAAAAAAAAAAAAAIDAQQF/8QAMxEAAQMDAgMHBAICAgMAAAAAAQACEQMhMRJBBFFhEyJxgZGh8DKxwdHh8SNSBaIUFST/2gAMAwEAAhEDEQA/ALzpaNpJWWXGi8Lw10MRGWBAW2cbt9KSWUn0Q3RPFR95YP8Agxf/ABr/ALcKel+mYYm9qTX4s8UYe3Yr5VFUpND/ALb1Vm302WiFVZ1UuaQFgCxq6APc1vQ4EIf7ywf8GL/41/24iMvHrKyFjj29pgUBVipVMKlhpl2pj6IQbN71R9E4iD0zDmZuWJtf0ORBImh2TzCBKvSRf8x6VZ4EJz1A2Jh48k8sUIVB6qgsnZVsigSaFnbffgbpHOxOYYqTxwwi9nQKjaHoEoSBRIBH7+KLIxUkUq6q6nuGFjY2Nj8Dvxxg4EcKBIkCKPQD/qfUn4k7ngQpzqnlsathhI0XVkhTpVRYMUpo7URYBo7WBfGvSHKw2IhyI43kJbzFIiSNR0n6Mae1bb/Mk8d9YRBmwlN02UAaJBowzDYjcH5jccMOnOnosLHWCDVoWyNTFjubPfsPkNuBCm+UdV8vyM+XDSODUnuMNB8RgCZFCgWNFHv37jarqJOSwUfoYu3/AA1/244xcLGE7mNYvGAt9Nal1WbIG66tyTQ1et1wwl90/ZwIXnHTMmhIJMhcf2VcMySO2kuGBTzva6jfnAokEA3vQ4c9E89w+ZRO8cEKujEPGNDlRZCsSorzBSR/4eMehulIDBj5bBmkfFWFgzkoUrtoJ018qruaskmsweWRQgiJFTUbNDv37nuavb4DYbcCFJdPdV8vy8yfFjjx7jrw2Gg+KK85UAWug7b9+47HgLqTCK5OQMdVUrFCwULHRJaUV9IQqam0KXFnYbECuLjG5PDG5kSJFdrshQDv3r4WdzXc7niW5v05Fm5+RDPr0eDjv5HKG1klI3Uix/3ojcAgQuJ+q8BOZLgGODUVov5NpCQFi01ZYgg329O9131f1PgcvkgjligLSsNQIRTHGbBlII8wBFUNz6cU/wB5YPEEvhJ4g7MRZugLJPdqAGo71tfHEmFjZYWQrFMBelhTAjcEWNiL7ruLHbbjEJL1VgwiCF40jAaeEakUC1aRQdwNwVNfMHhFkdQR4GA82bBA83iFY0+iXxD5dSqRqChCXXc2QgOxYDin62H0EX6zB/cXjnF6UwsTHdG/BGRpWaaQnSzbEh3Nr3qwQTZskkk6hfH5hy8YftlQeBp1a9K130gXXfV5ft4w6L5ricxxhNHBCrXUkYCOUbvRIFHaj+2u4I4ojhReF4ehPCqtGkaK+FVVcZ8oggWIezaPDbcMhBDel6heo7VZJ7cCFF9M4KERSSMojUZDSBhGQQkhC3qUyUA3cNQEaja9zejupcHmLTpFFAGichQAjF4xQWUUPKGJ907j178cdG9MwyCLLbX4sZnjXztpppXu1vSfX032u9K1x1nnnAgvluPcsjhS8causekr5Xtl02CVVbAs0KJHGIXeH1VgScxfBWKDUooP5DqkBOuPTVgqFJv5fZeHVOHoymECItYwagEAFToGanGixGW3Iv4cUvJoYZdGR7OIZ3UOyOoEiar94fisbIJ7nse1BP1DySPMzjjzatEmGQdLFT+FB7j5+h2PqDxqEBldV4eNkYuJkx4/iyIPHY+GPCcqCoYBfNrY15dh37cH9a8/wuWpGZIIWaRwFQhEOmwHa2FUtg1/+yG+ZyrHiRW8ESvFH9GvvyOIxagajcjChRYkgm7F3xO9H84fPWUcxxivhy3G8sSoulnoRg6m86lQGXbuFYfHEIzquHHblrT46x0wjdJEUDYulEEAEWDwuyuYR4MebPlpAyJIVgUiJSzedhGKTyeTQKaz5WbsaD7rqMLy6VVAAGgAAUABIlAD0HCvqDDwuV4uVO6l/aH1+HJIzB5aOlVJ1aCaPmAsbb0q1qEx5TzLBnwhmBIFiCFpDpUhCo86kgb6TYsd/TuOBOiufYfMo3aOCFXjYhkGhyBZCsSoqmCkj/wnXk/WHL3wlfXDHG0Tu8WxoKLmGmgZApuyFOrvvfGX3OOp8bMilMEccLq58REOo0S3hsW0iwwBIHoNhQrjEJBh4sxy9MSIYfa5FYFYjsJrZR4nm0iLUaTsdNevDjprqzl+bkzwRx4/0W6MNDeKtDUwAHlCk1v3/Ya/ch6ZhyJnnk1+JjZs7R6XZRZbewDR/wC42Ng1xNZHMMfmxysPAMEDE2H06vaItPnAtR4P0mjt3IJo78CFTZPVfL05kuCY4NTCi/k2kJGmLTVksCDfb0+NddVQxQ5OOwiUIIshnVQighVjNnVSHTu3m2FHhNyjqDGxs6DByTDNkINDZITRUpIEUejSQW8PSBJq9CL78P8Aq/lMeVl4sEwuOSPIDAGvSI/zAP8AOxtwIS/lnOE8aLDbGifI8AOzsoCMwUagXSIoCxtrW1r50OF8HWEj0V5PFRIAJmiHcgesdnc1sN+B+a9Qthrl4sGmMRkLCSSSAVFpbXpFKSGJ3Y+lE8LcfqiSOLwX0oNHi69jtXu39oA93b0u9oPrBrw3x9QullM6dUA/OhCtM8pJhZ59mjiaGJwCFGrUYBID7ilSNYHxsH5cIhz5cRZ3ngWZU0AKI0JBZmIA0ITvE0THxCCDqP4wttBmtNgc1kcUWEhr5ezJp7Ei9NX874+fe+Dl6jJiiBfITVLqfynaMknUaAG5+0/AAC4wufdMp5kUoFxcdi6GQUG7bVYEJK3f41djwr6a6nhypzA+DDE6uVdTTEUrG/wYsbAenf1riTn6rlnz5cvHbSoBjTxLHkB/Jo+qlr9PWiSODejJHbmMUkiKrSMwJIBJHhyOCCfMrXqsEbq3fyjiHbMcdAMEHpfouk0dAOobD1yj+YK0fMJdCXCstMgEW/0MDhV8QGv/AFHYIPdEh97SeD8TqeKVHeLBjcJMYSNGk3vTANFupr7RtYHH3M6cgyMnPlmW2x5A8Z1EUfZk7137A/s+BII/OutPFWI40aGNjrtyVYE2qyaV9LNnfVve1cXMYJhcwBzCacozvH1FuXxQhV1EyVXy01H5tt7Hy+PCb7pWgYGPLEixNI6kmPymmQmrABI/24Vw9b5K5JjkSLTIoQqmoldXlWmIHb3qrsO/DH7o/wDlOF9sf9o8JTe1/wBJkc/kKlWm5hGoRN16FyX/AA8P6NP6RxN9YdCSZuRDMmW8Phe6AinQ3mt11AnUbC1Y7A3sBxScl/w8P6NP6RwbxRSXwcT3IP8AHcw/SRf2E4I6ymK4U2mY47MAqygXoZmCqTsaWyAzegJNirCb7nuR4j5T+I0t+B9Iy6S/0CDVVCg3cbbgg+vAhWfH7hV1RnTw4skuMiSSINWlyQNIPmPlBJIWyABv8+xC6D5xkZWGk2SiIz7ppJOpKFM1gUxN2AK+HfgQuuq/wmD+tr/am4oOPOZXk9vp8iWVRnx6I3j0CMGGcUp0jVupAonyhWNltR9G4EKN5L0JLBzGXMOW7iS9SFUGsebSrELdRgit96HYCjYS+6fs4iuRdTZ8vM5saWGJYot3IZiQrajEVtQGLCtQs18iCOGXVZc5GGqZLw/SEtGqavFUAAgnSdIBZRZIFOT3UFcQt+g/8txf0S/y4fcS/S0kq8ngMCq8oxwY1Y0patgT6C+Mvud9R5WbFJJkxoiBysZUtZpmDghlWgpAANbjvuDxqFW8T2H/AJrkfq8P9cvE5g9WZ0k2dFkLFjx40bGSVGLGK1LRsgZKk8oJIN7/AA2UldBk+OdWQMpvZIdUwrzHXLfb8n3d99t974EKu5xhPNBJHHK0LutCRQCVPxAO3/npwm6E6Rbl8DRGdpVLWikKFj72F0qt6idR2G/7SVuV1Nnjm64iwxGFhr1FmvwrUM/u1rDWAt/aNw3HXXvUudiy464sMTpMwjBZmsym6UgKaSheqxv6gA3iE063/ARfrMH9xeOOuulG5hjiFZmiXVbKApEg9A2pWqmpgaO47diJ3n3inJkL5DuglxV8DR5I31xs1PoAY06kUbpzd0NL37onP8nDxPHx0Rwp+kLE2qnYFQFazqIHY0P3jUIt+nZTy/2X2uTxNOn2jSurvfu+7RHlr4et78Z9DdLNy/G8BpjKLtQQAIxQtV0gWNVtdCye3e9JM/NHL/F8GH2vRZj1t4d3vvWr3d6+O1+vEjjdQ5eXgY88s/sevIXS0al2kjUW+oGPyEaXN0F8u4I74hU/RSE4FK2li8wDVdHxHo0djXeuBOhOjJ8F5zLlCZZmLlREq3IT5pSQAQW7adwPieDOjCwwToALh5tIJoX4j0Cd6F+vAHQHUmblvkDKiiRYXMZKsb8RSNSgFRaAHZrP2t6ahfMDojIj5o+a2WGV7BTwVBMfm0xEgWAh0nXZLUAQKssn/wA2X9UP90cKMTqTPfmsuG0USRKC2tWJKxnWEcWmkuTptSSPlsx4y6Ox5Uy4fGyDks2K7CUrptWmtQBQNV8fia2oDELXqzpOZ8xM/wBtEMWMpYXEreEoH0tEi2DqDdkafS+3AHO3i5+qx4OaqiBg8kZiV7th4b2wNadLHT3OrS2i9mHUvUmdFzGDGigheKf3CzN5goBl1UhC6V7bi/8AVengXqTxeTxKcCJXSacmVpHZmDO66FWlbyG2FelmjqNkQnPV0Dpypkkk8V1WMPJpC62DpbUNhZ3ocbdfcykgwZJY4UnCi3V2ACoASz7jzEfk8SnVs05Z/GyCpOJG0mIq2iv4qAkPp3AN+t38tuK7rjmuRjYUk2MiOyC31kikAJZhQNsNqBFfbVHUKNxOksjLWPmVyRyhNcWKkq+Gy0pVAxXyJMBbqfVjdWRw++5pz6XLhld8aKFA5CtG1621NrBFAjSaAJ736cMOVc1zZeW+P4MXtLIWjj1kIQd01EgFSV3Iob/k+kpB1HmZfKnnlmTC1SKIZUss3nplZWjFWbAIAv12stiFW9G9sv8AXJv6hxP9I9VSvmZS5GLBjLD+GdZASrFVKr2GvUoLWPh8hb7okUuUCbIy5hZ9fMN9tt++3Ec+Pl84bKw8uGGLwDYkUu3hSlR4ZUUniDQWskmib28oIhNsrqSf78x46YkDqw1LL4g1GK1Dydu6kFdPc16bEveb/wCZYP8AyZH9MfEzyvJysHOg5bj48Ix1XWG1MLjJXxJOxAfWWITVXpXunjPpfLL50GrLfK82SwZk0FUdYyi1pW7XzbbbiqG3AEJJ1VgFuYTMh3MhWVTdFQisp29bJ2BFi/geJ3Hj1CJRTvMpUxnY/Eqt7ANdgbWTsTYHF/z/AJniwtOciheX3o7gRx/kgsaskWCLBB4X8n5pg5WW7qEYxxmRIr8IPIFApdekC7bvXe+3HI9h1Ag7/if68guym46TLTEZ/n5hF9KqRyfmKltekTKGsGwsAUbjvQAF/Ljf7oaXiYe9ADUdi1gRAnYfCtV0aq9iAQoz+ZTzwGVGOKk8UzzY2jWW046LdoCIwfICHI06h3J4edfxscHGKaNaoGXX6FQh8u43Ita3sFhW9joJFNtzHVQb/kqeKgvHjChlZaWgNVamOqyTve5O1/Mnvw/6AwHfMx55VKElnRWG5V0kAa6oLXYe8SSb06Rxzh4mJmYkAQrFKZEDtqQEeY6lILAkaFO4U2SDtRp91Bz91aTGxo/CWGFTDkqyPZ8NwFC3bGxpruK1fjLxKjQdSdLiDyPirVqrSCAIM/r516QE5xh9JzX7V/8ArJx5h7eEyAh0JGh3LGqCqFA3at2sja9uL3pCVmgzmkk8VyqFpNOnUfZkvYgEUdtwDtvvxlzibChGO8yRySrFTFFVyAo21EG6v0F2AdqHDVmB4gu09UnDv0OmJ2hSkcIleRodMkqgkKoBYkJSV6lTd2DXmrh790MH70YWr3vo7+3wjfbbvwbjdVJjxM+PAJXM0cegaI2CNXm3q11WL7KbJoA8SHVObK0bJJOZEDxGOIxlfDXw2HvEUbI8ukkMvm9eHpsa0dwyPZTe9zvqF/demcnz52URxNjkxxxkq2vUFZbTVW1kD04Y/XPzf+Pib6JwmXLlY4jRr4Slcky6vF1hCQVvsNICj8QAjbVXF1xRTSTLxcqVGjcYzI4KsPpNwRR7cT2HnPjT5NCNT4kMb+R2QExII9OgEqumgS+19vTi848250JfbZ/BxnyCMuAtolMWgeAo1WCNXcijt3vgQrP65+b/AMfH765+b/x8c9W4GRPhyxYkohmcALIb2FjVRG4JWwD6fLuA/ufcnysXCSHNlE0inykWSqUKVifeI33+FCzV8CEp5ty+SGSB20W+UHUI0jDxPDlNlWJpSNVhBZOn4cOOVc1ycmJZYjAUa6LLKp2JB2YA9x39eOOs2IOGVUsRkilBosfBmoAnsT2v0476BWQYSeLjnGfUxMZfWd2J1WTe93R4EIz65+b/AMfAHM+UZEzRu/g6oW1ppeVQGqrIBAbaxvexYdibT9P9Mczi5rNkz5avjyX9HvWnfwwq9kKbWfWz71ki7l90/ZwIUX0lzOTwMeCBofwAdFk16wgIFuV8oPmG3rfFB9c/N/4+ITpbEnfw/AxUjf731FnEg/SMF2Ze7VpAF2RpO2luH/3Nenc7DilTOyBPb6o9yzLZOslj3DGmA9N+xJAEJxkQZboyMMcqwKkfSbgij2+XEuc04OS9+EhEUMdAOyUTJoAq3LkhyS2x29Txr0j0vzODmORPlZaywS35BdX+IUB9zSNj8f8AV7ww6z8X2nJEOM2UzRY6mNZTHas8wa2BBIIJWu3ms7A8CFXfXPzf+Pj99c/N/wCPiXn6Z5m3OEy1ylXFAA8HehHQ1IVGxctZ1/Ib7BeO/uidMcyypcdsHKWBIjqI3B170zV7y1tpo9zsb2EL51JyZ1cZEix63kiS0Z7vWugU3lC6wpNb1dd+HXLOa5GQniQtjOlldQ8SiR3r4j58fOsbGPDqILDIgsgUL8RdwOI/J6d5hlcukix4zy5zkHWplLtJGqhUCvdrQVUqwCEsGjREK9+ufm/8fAfMuVZGQoWZcZlVg4B8SrXtfx+zjmTleceV+AMhPbfD0+PR06r3Pa707aq7716cY/c45Hl4mGIs2YTMGtDuSqEDylj71G/jQ2uqoQl3S/NZVSOGLT9I0hUukh3DuXt0GgeYNQJuit7sLpfrn5v/AB8SPS+Tka4EixrjKZI9pLio2MpIBS/MLRL9Tq22VuOuiOVZnLfaJOaZsbQyMCC7dpGNEhmoKrWAF2+xa3EKpljzGUqfZ6Io0ZAd/gRuD8xxLsWwshbKgx49LZkkGhpQK3uQtrZQB7oXbYAVry3pjma84kypMtWxWseFvXh+bQoXsGU0S3rZ3Nkcc9dBzkSeHAcl/Y7WINpsidGBsb+UjVQ3NV68CFSY+RlyIrqccqwDKfpBYIsbHcbfHjT65+b/AMfEbzHpTmcmZhT4864sEMcY9nLFvD2HiI9WJSR5Q2/b8X3ib15y3K5lFGOWZsaLHKRKUfcurLQ1L20G2K/YaNAcCF86v5O/hyZE6x3pRGMbPq0+IvYMdF36kdr4ccv5xkTM6xtjkxnS1rKNwzKasDUNSMtixanjHq2OReVMszB5QkQkZRQZtaaiB6AmzXCDO5RnZMPMY8eEYMsk4+lL6jPHRuivuE7b9qersMQIVn9c/N/4+A+a8pyMiMxyiAqd9mlU/vUgjax9hPHHIeU50XLPAlyEfLCMqTEEgHfwy1jzFdrJG9evcg/c26czsOKVM7IE4Z9Ue5ZlstrJY9wxpgPTfsSRwIQPJufmCSSFWjV5MmTyush85k0eUoCAmqlGrfcX3HFX9c/N/wCPiHxcRmzUZcNp19umDzCUr4QWTWvlsBvN5zffSALNcLzmZ3I3yc3mOSMiKZtKQpfnlItNNiolCBgfkvZvLwIXpH1z83/j4k4+RnDy4PDSNXKSldLSMtKqA6tRLbLQUL8KPYcA8ogzuYZ8HM8bLAwWFCJgRSAgSRsvYuXDefceUG6AHDj7ockiywGGJppBDkaUVyhJqLswIIr3tjZqh34EJ1h5mTKiSIccrIoZbEgJDAEbHcbHseNiMz83/j4joeUVWTlskOKIWjkwnVGogVp192IA2YGwBXYnhVyXpblmlBMqiTxAQHf312Fe9RAPc1vdevEnVA17WHefZUa1pBJOOn8hV3UuDMYJpZRDSY8yEoXvQ6guAD5Sx0Ciw2I+3jXkvN5pV8OJoD4SqCHWQGvMo3rS26MpK2LVuAyq+wc00gBamqqqvC9K2r02+HE9FyfIyGmjVTgltIhndlkEgBDnSpsoWaRn8v5emgdXDtMiUhV/9b/Nv4+McvDyZUaNxjFWFGjID+wiiD8xx57zEQTcxqZ09ngpdcSjzzaQtlVUgBXN1RFkDcbcO+l89JMsCMBQuQ5HlALKYaseVSE8RZAtgXpPCCq2L5mInyVHUi30ld8ozziZMuOmkSO6rpKyuCVjiHlKgtQVlLFzfvN2BIqh7X+bfx8QvUEUhzp2jxnmAmAeRZdHhKceFiasar0C72Kqyfj1wdmdLiHHlTMykZ5JS8L6EjaNfULYIIIJXTRA1bcVgnClbdVn1v8ANv4+ITr7kqxL4+SCfFcAmJ2YkgMVFSkqFALUANrobcMOUdLx48rNbS1HIQJVsBhuGW41BNH0sbt9vAn3Rz/+Jwvtj/tHhbg6XC/zwWmMhehcl/w8P6NP6Rx4V90D7tuSOYaMM+HDjSEEEX4zC1bWPyO4Cj/m71p915L/AIeH9Gn9I4T8x+53gzS+K0EYZmLSUi/SWCPPakn3i2xB1UbsDhliL6O6mTmGHFlIpUSA2p30sCQwv1Fg0fUVwPyD/Hcw/SRf2E4MzcrH5bhs+gRQQLemNNgL9Ao9Se/zsnueFXR3MEnyMyaMkpIYHUkEWDAhGx3HAhVfH7jHKy0iQvI6og7sxAA9O5277cccv5lFOgkhdZEPqpv9h+B+R3HAhKOq/wAJg/ra/wBqbig4h+Z9VQZOXDBEzGTGzlSQFSAD4U3YkUdwR+y+xBNxwIULyD7qAyeaS4Ps8iKuoRykHzFL16hXlH5J+W9EgC4l90/ZwBjc4xnnaOOWJpgPMqsNW17H1Ok3Y/Fver4G5/1VBiPBFMzB8likdKWs7dyBtuVH7b7AkCFn0H/luL+iX+XD7ie6JmVOWYzMQqrCpJJoAAbkk7AcNeW84hyATBKkgU0dLA0fn8O23xG424EIziew/wDNcj9Xh/rl4Lk6rxQJT46N4Ks8gU6mAUWxpbLV61dHbvwk6U55HmZkmRCSY5MaIiwQdpJQRR+BBF9j6EjgQqLnvN1xcaXIdWZYkLFUFsa9AP8AyuEX3OuuTzPHeRoWhkjfS6m633BUkC9u49D8iOHr89xxMIDNGJT+JqGr02r40bA7kb8c5nN8bF0pJLFDq91SwX7TXoPn2v7eBCX9b/gIv1mD+4vA33ROtjyzGEqwtNI7aEUXV1ZLEA0KB+ZP7SAOquq4JZThozGaGbHdxpIFGVOzVR7r9t7XRqs5tzCCGO8h0VDt5yKPrVH3jtdD4cCEok62jHLPvh4Uujw9fh6fPZNaa/5vxu1b9uOPue9Z/fLF8VomhdWKOpurABtSe4II+YNj5l8eYxeF4viJ4VX4moaa+Oq6r53wkzuucHGgik8QGJ3WJPCUsAxF6SFHlob6SAfgOBC+dFzhMDW2yq8xPrsJHJ7cRMfMcTqkPCwnxzjPrQAgiRG8oZhVBqsVflvYsNQ4uehTWGL9JJf7r8H8n5liylxjPExBt/DI7n8Y13v8rsfjwIUd0v8AdBxo85eTxrKRAvgpM5ss8YOpTsKAA2bsa7AVdE/+bL+qH+6ODfvziCd1EkXjqvmAIL0uo1t5iR5jpFkX233nunepYc/PSfHJMZxnWypXdZRff+f/AHBAEIfrH7pWPBmJy6RJanXRLKhoxeINKadrY72SO21ajYCGcYnSqWnj5D5TVoLAAJGd22FagrV8z6KLr0LnfMYA3h+NBHlFCITJpJVmFKaO9Fq221VQviU6OyMyFJTz6aAK0gECyaLLK1lx/p1FSPyQLpQBwITvq3mCT8qaaOykqRutijTOhFj02PHX3RuWyz8vkjhyVxSffdtgU3tLsadWwselj14Wdc9W47Ry4asTMYklFKSpTxEohq0nbe7r077cNfug8ixsvBeLLkESbMshNaHF6SAfeO5Gn1BIG9HgQoHG6zzcQw8s889xlPbwhYKXrw3XurpFYDsxvv8Ak+aq+5VyKfFhmSXNTLUyErpOrQbbWSxJPnNNXobPqeGPIOmsKLlfs0brJimN1eTWPMGvxCWB8u93RFV8uJzpWHlnI8OeaPI8ZWkCySL5j3YRqVTZQBq8xrVuR3UcYhVXRvbK/XJv6hxLdF9JTrm5bZWfFmRy34kNaralptJJEelSUoelD0FU/RMgZMlh2OXMR6bEgjvuOPO8jlmLydsrN5Vpy5rKmLxAfZ4iLdgFsyAPpBP4oNE7MTqFQZXTOQOeRzx8wijjUUMYbER+XVHoBo6idWqruj6Cqbm/+ZYP/Jkf0x8RXJOnMTK5hj8wyyuNmuA7YZkH4QEeG5umVtGlvD7k0fRgXuF1VBnZ+K+OWIjOTG2pSvmCxflAem/y9a4EKP6uIbPnO7sjsgXV+Kypq29BTdh60Tsd53CKKrKBIrke851dttOwBqz2Bsk+u3Fxzfo9583KmjYFvETyNt5qK7MAfSie3Yjtvwrxujsp8gxeKS5Vw4JOiPbZluzStVEbnY9zfHDUJNQXyYE/T8tfqvRpVWCmQeXXyTfpKEryjmYJveYijfvY6t/Mnt/O+G3V6qcXFDyGIFK1rQItFAonyrv6mtr+wqszmWPy/FmwnmaSXJhkMbBCVb6uBYK2ADQ9T3s0OD+u8FpcHHVTQ8O2+aqqMw+WwJ/ZXrx0u7rLdFyQHVIm056Lzl2jhLDHjlqNV/FDBwSaD18QwAbcWCKIajW9FctcZsMzKdBtUuwR5JW3v3idTdiaoX32ScwwXXHGSw8NCCVc1Y1biNlU3uCDpO/p8OKXlPLzgImbmZGurlkRSX8NGjcIFUWD2I1du+5AJ45qbC9xc4EHPU3+T+V1VakUwGmRj7Kjg9/m32j/AOsnHknMUMOQrHdwNLE/jX66zZPox/Z67ceo9P8ANEyU5jPESY5ArKSCDRxk9Dv/AOfDifk6OMkwlM+nVGGUaFGjUaslpF1Uwvb4rtffqeC6WATIPz3XJScGODicEfPwpTlMitlIxFLGQFo6gKPcna77XXx+fFl90Q//AInC/wD6/wC0eMOX/c5eSUzSTpGhpDtqLEmhuSApIbT2O5HAHWHUcE2FFiRMzS4jRLJqUj/0iLsgA7j9vcWN+BjNIE5iMoquBcYNvn2wvUOU8ziWCINIgIjUEFwCCFFgi9jwX994f+LH/wC9f9+J/pyLxCBJBHo8NdLEIWsBbLD3vOWsE+g3onig+9EP/Cj/APYv+3DgysqUywwfFLeos0SY0iwTxCSrUFkIaiCUYMa0uAUPyb04UdGS+DLlCeZWYmK5CVAciFdWmqBUNaiuwAB34qfvRD/wo/8A2L/txHmEDLylVRQnhAAEdKphUttJtRPfTRs38iEwJWU2F7g0J71Hi4edjSY08iGOQb1IoIINhgb7ggH+djgbo/lGHy3FXHglQgHUzF1t2NWx3odgKHYAcE9RNDi47zezLJoq1VFGxIBN0aA79uMul8uDNhMwxVjXWVXUi+YD8Ybfs+0Eb8LrGrTuqDhqho9vHdmJtn7pDkyn2pGZyV9tVxbRFQgjmGu4/NVFFJcbAILJ1Hi2++0P/Fj/APev+/CHqnBjRsPSirqyQraVAseFKaO1EWAaO2w4M6e5arQKZY0Z7ayVjJ9417gobVtw03hIGSwvnED1n9JHybofl2NzCXOjkTxJLKqZF0ozXrK735r9e1mtjsx6h5nc2KYnDRhz4mlovKKADEu19iykKLKsxuwoYLlPUkM+Y2L7FpZS4Ziq+UL2JGnbV/Mjve1RLymGj9FH2/IX/bhWvDhLVSvw1Th3BtQQSJ2wfBT/AE2IH5XDj5DJTQCOSN2CmiKIIsEH/rxn0N0vg8rjdIJlYyNbu8i6iBekbUKUH9pJPrst6dkZcaGRoo5kGIXI8rSM4CnzWpYk2fU7bnegW/SPOIM9ZGXEWNUKiyqkMSLIG3of+hB9a4ztG6tO6c8HV7I1gJaIkyLTjrKT4fQmFhy5eVhyouRLG4hBdSsTMDegEju1e8dhsNr4M6VySmSxyHiB9mhW0IVLVpPKPMV1KpWwpqzttXHfIOpIcrKbH9i0FNWosq+XSaFitr/ntv34w5vi1mTrEqjTFCwXSlWTNfv0q3S2w3AHYgcAqNI1BD+Dq0qopVBpJ68/CV3kdD8ufma8xMieKKOjxF0mQVpk73YA7drAPe766z6L5fzOSGSeVQ0Ro6ZFGtO+ht+172NxZrvx1N1JAucMP2K2LqobStFSLL1p7D+Vn0rjrqzqGDBkRDhiTxFtSFUAtdafdO/r+0bG9s7VgBM4VG/8dxLntYG3cNQuLjnlLefTN47BSDD4mOUKtHQCPH5aUayF+kbUTQBIoUCXHW/T2FzTHEM8yKVbUjq66lP7TRBGxB/mBx31VhxiCFljWMtPCDSgGmdQymvkSCOF2XzpcTHEmRirJcmklFjpQVDelgbkqLO4F7WBwznhtyo0OFqVzpp3OInOceiavyTAOB7Bqj9n0aNPiC+93d+9q81/HifxemYuX4UUHL5UZvHWSRneO3NEajqsKFOk0ouloGyTw+bmEQ5f7Z7GL0a/C0LdXXfT2rzXXbeuOulOYQZ0TSLirGocqupF8w23G37CP+vAHtJA81ruErNY6oRZp0kyM8srLpLIh9jMcrIAzy2rsBas7EWCexU38weA+iujeX8saZ4JVLSnu0ikqncIN+wPqdztfbjPpjGUxI7DXXjWlIxYrIwRRqGuyLqjQEYHx4J6S6ggzndRhiPQoLMVUjUTRX3Rv6/v7VuawDpOUDhKrqZqtEtEE9JsPgQ2P0Vy6HmMnMUdWmILCMSLpEjXqYWR5mutzQJJ9RX3kGYBlwvJSEYhV7KABzLZFoSg1UWAu63O98a4nUkMmccP2KmDMCxVaCqLD1p7N9vYjvdcc89xQubpiRR9WB0gKBfjKCaYadWkkA1e9DgD2kEjZFThKtJ7WVBGqCLjBwbLjn3Q/LsvOizZZE1x1qUSLpk0+5q3/F+XcUDsOCOuOlcDmiRrPMqmJrV0kUGjWtd7FMB+wgH4gi5nU8UE0WO+FrkdY6ZVSmLe8VoUa+WxN9hvwd1fzqDAEZbEWRX1CwqgAgWAfKe/8gTvVcL2rIJnGVX/ANdxBexgbd123FwPNIuqIiuqKDT7MmPHHGqMjbrKlKKuQ0B9m18U3VvKsPmOK2PPKmk7qwdbVhdMN/S+3qCRwJ1REh5Y0ywiF2WNgNIVlJdNrABB3rjHOzlxEmllgSaNZQqhFjtVLNuaXZQAF3u2B3F7M54aJOFGlwz6rixv1YjmZi2yP5RyPAx8H2FXjaAoVcNILfV7xJB7mz2qvSqHE1jdIwctwpY+XyLJLLIrOzvGzMqklVAZlXy9r77s3ehxScs5hFNhHKGGBSswj0KS2m6rbe/s/f65dI85gz1kZcRY1TSLKqQSRZA8vof+hB2uuMFRpIHNM7gqzWveW2YYdcWOOf2WnSOciLk63VdWVMwtgLBbYi+4PoRseF/S3Q/LsDKmyYJF1S7KDItRqaLKu/qR3N0KA9bE5VjuZ3CqhjGXIpDCM0BLuBr8wUITsvqVrg7pzqWDLyGh9i8MoDqLKvlIagp8uxP87G/fgNRoMFa3gqrqZqsggCTfHj/C4yuh+XSczXmJkTxVolPEXSXWtMh3uwB27EgH42r6cmnGZA2Wy0BKdVxUCyprLGLyjU91q3Ir58N5+pYFzhh+xWxdQGCrRUiy9aew+3sCfSuNepI44svF8ihTHPqUBVDGogt6qUkE7avXt340PaZjZJU4WrSLQ8RqAIxcHC+c15YZPF8HPih8VwxOhXND8UXIBue5rttwFidPSCSR5uZwzrMhjljaNUDKwrukwKmvUfP47EYXNNTLCmJFLJ4WrxPKEehTHWqFRbbbbbj04Fh6mZpI0HLIwZKol007mgSRGdtj6enCE0wATz9z+U5o1W923/W487oPK5CmLinHglVolx8hvKyMWkZEVVOtmcl7kP0db0NqANPJHDLFj3LEDGgtXIPdQCCAwIr4cB52RFNgZrpFGjRxPTKu4Pg6wQSqkEagbH7+AE5n7OhaSBZl0qfdQkDUwsaVJIrQDq3DauHc5sXwpUqL6k6c2tuZtZc8w6SWYQrJnxmOEA6DuGYCgx1THsCdh8fs465r01D4s2VFLF47xhCEkqwF00oaXSrFaFnbyjtbEk8358II5HGDC5iK60FhgCocn8CVtVNkX6H5Am8g5hHkxxyezY4WRtOxDEHQX/4YB+Hf58aSA+Tk/j2SQ4t6C3ql/ScnlzFndUaTQLYrv9Ai2NJCtVUdJqwRx1zfp8TsrDPSHQoRRExXYG9/pbY36nt++wcmQR52TsvhpILT6MbeFAQFDg0CzG9I7E/jFeDG6jGksOXAgOYz5LOpdzssZ2q/N2sV6jhHObvPlM+11YUKgYKjYIPteLz4LKbo+CXHXHny45o1lEq6nbUD6gt41srWRR7ajRG1S3V2LMdUa6pYgyaK8NrKq6s1Rln0gaQpbsux371fL+rIpG0viRQNtYlBU2SFoAxDVRO5FgVv3HAf3SnUYGPNCoiMjqbj22aMmtSgEj/bh2kEWnzn83XO8EGCq/pzkkMYWdUAllijDt8aUfuva670OGc/MI0NPIimrpmANXV7nte328Zcl/w8P6NP6Rwm6l6DhzZ45XLArs4H46iyB8t/Uel/IjHS0dwLpomnVqf/AEPIEZiTYWH4VNxH4vJIcnNzfGQN4c0Lr9ogT94PqOx4rwOJ7kH+O5h+ki/sJwxAIgrnY9zHamGDzVCygijuD3HHMMKooVQFVRQAFAAdgB6cd8fuNSyYhTvV8YZ8IEWDlAEH1BimBHDXlHKIsaIRQrpQWau9zuSSe/Czqv8ACYP62v8Aam4oOMgTKYPcGlk2N42t/aEhnhMjaGj8RtmorqOj0NbnTf7L4Jl90/ZxNcq6BhgzHylJJNlEPZC16j87uh8LPfaqWX3T9nCs1R3hCtxIpBw7JxcIGRF+Xl8spToHkkIxsbJ0Dxjjohb5D5fHsL+AA4qYMdUFIoUWTQFCybJ2+J34S9B/5bi/ol/lw+4YADCi6o91nEnb0ws0x1DMwUBmrUQNzQoWfWhtxK5fJosrmORHOupPAgau24eX1H7R9hPFdxPYf+a5H6vD/XLwEAiChtRzXB7SQRg7p1JHGn0jBF0qRrNDSvci/Rdr+G3HKtFNRGiTQ1js2lq2PyNH9x4+cz5amRE8UgtHFGtj+z5g78LOkuk48CJkRi7ObZztddhXoAP+/CmdURZXb2fZFxedYsBFo8Ztv7dVn1v+Ai/WYP7i8FY3JsXGiMQWNI5HJKuRTMd6pu9AbD4DgXrf8BF+swf3F416s6VTOhCOxRlNo43o+u3qCOB4tIElZwzhrDHvLWkiSOmDG8JqcyPw/E1r4dXr1DTXxvtXz4+YJj06YdGlDppKpSPTbt9nC9uloTh+x0fC06e+/fVqv46vN8L9OOelOl0wYfDQlmY6nc7aj9noK9OMl0iyZzaHZuLXmZsIyOZvY9Ep6J5LC0UeSyDxY2mVW+AMr/ys7/6jx11M85jVuVyRatWqRE0Evr2D/DuCbPfv+LwV0VCHwdLC1Z5gR8QZHB4/dK9DxYLSOjM7OaBb8VLsL89+59aHbhXtJsBnJ3V+GrsYDUqOlzYDWkS0i8g3sBM/ZHcmZVCLLJE+VpCSMpXUxUWR8TV3XzuhfCnm/K48jmPhSrqR8Q2O3/qggg+hB342xOgoY85swFrNsE9A7Xqa/W77ehJ+VaP/AJsv6of7o4ZgJEOClxD2NqB9F5JsZiIdyHh/SNzEhRBGjRRyomiEtpuMsNKUDvRIAr1qt+EXTQyQH++kkemwI0k0d49zIO22wa/le3BHP+h8ebJXLlYqEGqQejaRsSfxaA3+IHpwvy4cTnieR2R4Hq630k77H0YDY9we49DF06uuwnK9GgKZpZJaY1v0SWHYAzuc9OpKb9eODy6Uggg6CCPX6ROMedJDy6CaaPG8QTODMo7UbsmwfL327W3oOOussRYuVvGgpUWNVHyDoBwZ1bzwYuKzmPxCx0KlWCWug3y/n29eLP8ApkrzuEJNcU2AuBIETEibTy/Cz5T1C0uD7QuOykKxSEHdgL06dhsQNtvsvax+iOpRmJIUx/ARCKIOzM1l6oDcNufjY7cTacsTKK80LSRxoNcsIu9cIoBD207H7N+1mqTojqoZkcg8LwWRrIA8pD2ykfM9z8e/rxFjyXAE/wA9ei9TiuFp06FRzGTcTc9wz9Oe9ynrO6G6b5JDNJLLIgZ4c2cofhbD9++4vseEs2WebNLjLjtjSxnxGkvtIvlUPQBNrtd2CNrA4qOje2X+uTf1DgDprrxMjJmQxeEtF1kIrUq0pL/Aiu/oNvTdqobIBMT7rn4CpWDH1GNLiwCDP035bzcx0lAco5qMLKi5euK7stKJiRZR/M7gVsgbegaoH1HDfqXBSbOxI5FDI8eQGB9Rpi/d8b4xyeuFXmS43gkjaMy1uGeiAP8ARtv8e/Zdzeb/AOZYP/Jkf0x8bSiC2ZGP4U/+QLw6nVczS4gOmZk51dOcbKe5v1h7Ak0cUSMI5PDjjF7aqomjuN60AA7DcBgeJPJ66mklVlUgxKuiqINUR3st8Tvt2Px4I6vyymbOB2LtQ+LFVon5AavsN/EDhDDzfUyHw2tn8MHfYsQCQCOxB1Ad9iPXaNX/ACdwD3+clyhsAuNz+16FynM8XlfMnoLaPYX3dsVBYvejWoX8eCMiaDlwhnSK5MhabegW0KdzvQ2JpQSSe3wH5TieFyrmMdAaUkA+z2dav4n1sfH0NgddbYxeDl9aaVlZtZ20hBe34x+W37hRsQ4U+qnrhxa0nSbeI2lSuN1lMXygU8NmLvINQbtSsF3BGygbqDQH28Mvuf5YEuMlhA8kpSIMB5dDk2APMQ10dqWl308SsmVqWSQC9L6TQY6hdOfKNTAUO3zHrxQdCz+LmYciDZdavQNqTHIaY1sOwAbT3Gxq+OWnUdqaDv1wumtSY1hIzb588Mqsk5XFLPzF5EDNC4ZCfQ+yp/8A79oB9OFmV1t7SiTRRK+h9DxMRYV+zaqIa6o1t5iOHsHv82+0f/WTjz/kXMJJhkANqxhCxCN+DD2AnYDetIG3YNx2Oe5ju7vPrFlCmA9vfuGxAkxE3H9Jhz3qRkiUKFZ56lFdgBJQOrtZuuw2J4N+6HIW5RhMdifDJHzMR4SvoeBZUTxJMYiIlWKBB3U6AGYgsQNjflAo8OPugE/efBvv9Ffpv4J4Wm9z3ajuAfn5WVaYpgNGZPivReS/4eH9Gn9I4N4m+U5WQUVIzAdKJs2vUAV8t1tdd64O+ufm/wDHxdQIIytOoZmXHfTIImNKJCpbRqYC6Hwvv2Hc7DhH0POXmy2ZtZJht9JXUfATzAHsD3/bw0ngy3UqwxyrAgj6TseEOBlSw5GVpEYbxIlfyuUBMSBNOkWo00CW9e3CxBlXDg6mKYF5nbljE+8dFSdSc59lxnmCFytUo+JNC/gLO/GHSPPmy8fxJIzHIrFHUggalqyL3rft6Gx6ca/XPzf+Pj99c/N/4+Mg6pm3JAqU+x0aO9M6p25QprmE0pzIhJLrUZyaV8MpoHhzigT79gA2PXfsRd3xE85xJY5Mdn0W2SGUIXI8Tw5e4YmlI1XoFk6fhw4wM7KmQSR+AVN1YkXsa7EA9xxrbWKyse0cXtFrDAG3S2xS/k3XDzZz45gdY7ZY3IN2nvavQA7V8Nge+zLqCSXxccRzCMFiWTQW8QDSCLHuimO/xKn0JG31z83/AI+BM7l+VIUZvAuM6lppRvXqAaO22/oSOxPCaXaYJlXNeiaoe1mkREfVJgib+X3F1j0rnCHlEEpUsExw1L3NC9uOuiuqnzUk8WIxOhHoaKtZWr9a7/sPrQA6SzpfZseKAxV4IZFk1awmwGor5b3Hbh99c/N/4+Ggl0g25KYextIsczvGCHTgeG83+BTuH1880mTH4TQqqO0UrITWgEEuPt9B6+Xc8bdJOxzJC8qzt7NF9IorV9JNVizRqgfmDw5liy2Uq3s5DAg/hOx78TaZD4uXJ+CVhFElU5TSWk0AV5tVh7J2O3rfCtaW3cZVq1alWGijT0mRbOBGYnyxuj5+uHXmIxfAcxahGXo3rYWD8NNf9LPYb9dY9aPhyRIkLSWNcho0EujRH41132G3x2bfXPzf+Pj99c/N/wCPgLHwRq9kN4jhw9jjRsBBGo3PPopnqTIleQky3F42PURjK6Drjb3jsWprI+a/A086z6kfDhUxRGWR20qKJANXvW/bsP8AbhP1Ny6UaZZRHqaWJbQvd610Cm206wt1vV134dYWfkyrqjbGZbIv6T042DBE3SirT7RtQs1NESMCY5j+yvz9VAcv9s8J/c1eH63dfuvfVXu78JMbqmfJxUbV7LKk2iS42YNpUsQB3VaFtfYA7/Gj+ufm/wDHwPmYOTKAJBjMAQ1fSdx24xzHHdPS4mgyZp7yDMwOUEQfNY9Fy6MEsQTpeY0BZ2kfYD1PGHRnWb5ryrJC0enzoaNFCaFk/jfMbHf4cB9K58wiSOLRTtIRrVzuHbXbKNI8wahd1pvc70P1z83/AI+GIJIIKgxzGUnNeyS6IMxHlvKS43W7vzB8UQMqWyJIQffQEkn/AE9u29UfXbLp8SjPTxpRM3s0nnC6bHjV2+RsAjYiuH31z83/AI+JrTJi5a7pqTHoWZHXQZAK3t9WoqB6AXwrWkGXGVSrWp1GhlJmk90c5Im85EyLCxRfUfWRiy1xTjtJEwCynSTfibKF9CO4N99x6cZ9R58fKgnsmKC8vvaQa0RizZHrp/7k3W7yKXLZQy+zkMAR+EGx3Hfjv65+b/x8YaZMmfC2FVnF02aG9nYfUNRhx5nwP6Ul1dzJ5YnYS6Y3gjcQGMhhciHUW7ar2r4fv4qeq+eNiYxkSMyOSERQCRqPYmvS/wB5oevCLq/Al8GSWcR1SKxjL6tPiL2DHRd+pHbhvicxyZCwQ45KGm2kHYkbWNxasLHqDw0GCJuVI1GGo2oGS1sSMepA9zcrrlPU/i4JymiZSqsWQDclbvTfcEj/AMrifw+rpsrEl3GHKjp5yhIKtugW/wAYigb9N9r2qPrn5v8Ax8DZ2BkzIUkGOV+RkB/eCD8uFcxxGVSlxPDtc4mnkggzOkTiCIPms+ir05V9/a5rr46hfE0/NX5u74hWTGj1a1bSfMinSyvdUS249ARRBq+DORc2eJpY0aIM+TJYcOfOX0nSUFBLoDVvvv34pvrn5v8Ax8a9uu023CThq/8A4svLO8fpdyjcCIKleT9QyYmTFgMjzIhETTFSDqbdK7+RV23N0Cewrj7yrMeTPxtc4nP1ggiMppDLGQtHuPUfIjip+ufm/wDHxMtyx8fMx9KxhykpTSXZaCpq1aiW2Wgun9vpxjWFpzZUr8XSrMd3IcYvYyZJJxaZw2yB6hMKnKM4XaUmM2Ndt4YIWjq3VWsfBb9d9Omuo8JdGwDpE7eZfM7fBSw3YoNgG3siuKnHyMqRVdfZqdQwsSA0RY2O429ONPrf5t/HxgogP7QfLyuTW0DS9pnxj8flRnNOayS40zQhII3im8WEoSxIipt1XSoFghjVlhffij5jio8WKJH0KsercgBqVPI191YWCPUcZdSY05xp5JBDpWCVW0F70MtvpB8palFE+o+3jblPMJ3QJGYCEVR5hIDW4G9Ud1YGtrU8OGxYlbVcKgBY2AM+ZMX3yBJuoLprKh+nxpwhkjBMbeItaACdIMje8vlW7JrSTfmPFGvOdEMeLHaSRxqfHADK0nhHXQB8zebb4m/yd6m8v82/j4zyMbKdSjDGphRrxAf3jcfbxnZ2HPcxEop1WNqai21rcv3vY2SPpyRinMS7iRqW30ldX1ZN6O4PxHxvhFk5SYq+G0KMupmuJ0YgbehI2oUtG/KRW18OeUZb4+TPCmgSNIgIIkYEiKOtJFtQVlLF971HsOKQe1/m38fDCbaTcef5SVI1FxHdMkbb/MKVwer4VZ5vBZmJRQgVQdPmLOAHbZQK3o3pHqDxN9aZ0r46o8isitGUUKQUHhsBZIAbUBq7n5bcenH2v82/j4iPuhcs8OMS5IsSSAEwsxJIDEbSkqFALdu23pwHWSC4z7ftUbUpCm5umCRY53Hpg4v5Kr6VwNLa/CK/RJUuu/E1KCwK+mkqAL7DtQPFLwFyX/Dw/o0/pHC/n3Upxp8aIRO/jvpLAdv9zZv7AeCzBdYBU4p4a0XjnyF8npP2T3iJEDNm5WmNpKyYL0yFNI8BQX296vyfnxbcTvIP8dzD9JF/YThiJEKVN5puDh89E35riNLDJGjmNmUgOO6kjvwP01y18fFiilfxHRaLf9h8Qvugn0HDPj9xmkTqW9s7s+y2mcXnGcqe6t9/B/W1/tTcHdOQlcdA0RhY2WQtrIJY/jet9/28BdV/hMH9bX+1NxQcbF5Sh8MLOcH0ny3SHlvIpo87IyGnLRyKoWP4V/0Gneq76jfzeS+6fs4Scu6lMubPi+E6iJQQ5Gxv4/C78vxAPDuX3T9nCs0x3eqvxXa6x2ovDYxiBGOii+hsK4cZhCF+qKBkAi9TUCtVuQFBBPbt68OukeSS4sBjmmMrF2YH4An577+8fmx+089B/wCW4v6Jf5cPuDQJlY7iXmn2e1vaYzjJxZIeT8hmiy8mZ5y8cpGhPh9vw0+6K7jvvwp5tEzZ2SqxmUmCAFA+iwZJA249NJNji04nsP8AzXI/V4f65eDQAICHcS91QVHRIjpiwxHJdy8hmPMUyRMREsZUx/P4fCj7197UDt2/dT8imyGxzFMYhFJqYD1HxHxI7UdvMb4dZM2hGai2kE0osmhdAepPpwq6T6gOZjiYxmMliKPY0e4PqPT7QR6cKWt+nndXZWrwK4AhkNwN5i2+90P1t+Bi/WYP7q8BZfT0s+FLDEDiu0hq3LalUhVs91BRVFD8keh4N63/AAEX6zB/cXgnqvnxw8ZphGZCCBQ7bnux9B8/jXx42oBEuwp8G+qKjW0h3iRHiMdPVGNhOcfwvFbX4enxa82rTWuu13vwJ0pymTGxUilk8R1vf0FnZQTuQPn/ALDgt+Y1j+N4b/g9fh15/dvTX5XpXx4F6X54cvGSYoYy12D22NWD6g/Hg7uoc49kHtuwdYadQnH1XjrzxZJOiteiGorT6xcmr3SZvd0+t0N/l9vG3K4Ty2OeTMydaSTWpPpfy+J7kDYBbHrwV0H/AIMfpJf7r8CYGXHzaOeKfHZVimoatjt8/Ru4YDsG778K8QbZvCtwzi5hDh/jGkPiJiTETv4W5o3E5LKM+TK8ctC8aqsfp/tQ94EbnWf2rOooi2cwWPxW9jJVA2nURMpG/puL+dV68M8PqK858MQsqxxgh6pf/wBLRAB+II44f/Nl/VD/AHRwzQ0ggdVOu6qyox1QYDSNu7tMf2vmZ07K2TiSxymKKBaaK79O1/jWPKSfRQRvxhzkffOCsLJ0eHMNRX/Sflvt76+hofaDOa9SmLMx8bwnYTA24Gw+z413b4Ag8Bczmi5RBqx8csJZhqC/6j/028qj41xJ2m/LfPTC7aXbE0zHft2f0wRLp1T1xKI68FculBN+5v8AH6ROOMrlEksOaiL7O8jELJqvxBQNmvdB3U+oBPrx31418ulO4vR3/SJwf1JgGfEljEnhFkPnugPU2fySNj8ieLPEhedw1QsqATEkXzEEGY38FrynBeLGSJ5C7qgUyet133716X8N+AekeSy40DJNMZmMjMD8AT897Jtj8CT9pBxecDGkxuXsZJHeL8MB60aI+I2O+9eW734N6O5K2LAyNOZ7kc6rsDcgj7bBLf6iftM2kFwgYt4Y9V11mvp0n6nDvEOFvqEuuP8AXwsknIsHXO7eCXrNnDPrK+GFbUvl/Gt6/cOCJ1l5d7blySNOjsCkY9LoDV+SBYWx+KAe9AH9G9sv9cm/qHH7kvTxjyMx3m8ZZmFxncKCLph9h0gfkgfs17b2/q3ul4biBoIqHugC1+8NQJAN9PiIxzussTAkny4M1ZXSFoPwLCjvW1dqNhie9qPQisOrkc5eMI11P4OTpGorZ0xkDUNxvwdPyJjzKPI8chViK+Dffeu35NkE/wCoL+znm/8AmWD/AMmR/THxrBYhT4mqNVNzSDAFoiLmxxPjulKQwAZByGiCKphMDBdnChvK5AZ/KyqP/wBCkE3IsPGbGdzQLrYd2K/i7sH72b2AFgdu/CPqvNMfNZnUAlMiM0dtQ02BZ9LQdu/zocJczmxkPmXSYjQBQC2YbyEqKJs7A+ULsLssYPIPc6+eR90B1WzmnIwLc8/s3XqSH6lzf3O8m0ZtB9VjHlNDba+3cn7TynL9RXVWOG0aJG0uHA0O1K3u2Wf95+dq+kHJ5NzIbgL46gfACEfvPck+rE8N+q8nw8fDPyAurryL3HqPTuOKPcBT1/Pb8KNN5puLR8gzjG28ofnXMoV5mYGEUcUcG5aNKLuf9Ve6gv8AePXhd01DEnM1GKQcdnYqNBtWET2AdqQ7kdx5dO21y8qUzPrLeMuoMzb04BJo+uxAJ7WT37P+lMQjmcLVS6mAqipUQNpPxum73e4HaqkKoc4Ndibc52VCzQwxyv8AOYn7p5mYTPlZrKmrTINTayuhTixmwB71sqj7LHZiQVncmgfHVXdZGM2pHVArKpJ2pAGICkj4b/AcEwfhObfaP/rJx5Hj5gMeQGHieGEbXMS3iM5JLMTuRsoAoe6LANgdLi1skient+kjXue0MmAPXc+W+IV7y3kKQySGORZACfDEgQhbcWbCgtYv40Ca78YdetfJsAn1EX9k8Rr8yZ0gik8/j+IxO2kBaoUQAEA+NAGidgbsevFrk2APgIv7J+O/EqLiTGnT0GPHbklqiMmT8/a9H5L/AIeH9Gn9I4MKA1Y7bj5en8jXCjlPNoVgiDSxgiNQQXUEEKLBBOx4L+/UH/Gi/wDkX/fjpXOts7NWGN5HNKilmNXsBZ4Q9Mzh8vOdTas0JB+RgQjg3m3NY2iYRTxB+486EGjek2apvdP28JelcxY58vxZkJZovOWUByIVDaTsCA1rt2rffhZMwq6W9nqm8+3hH58lYs1CzsOOYZldQykMrAEEbgg9iOFfNMrGnhkieeMLIpUkSKDv8N+MeQHGxceOBciNgg7mRdyTZPfYWe3pwSZ6I00+zme9OItHOfwgeoOZxyT4qIbaLNRXFEUTDKR9u3FXxC8yzAciEmXUozFYeaMqqiOYarQ2BuoJYbeUWTfFb9+oP+NF/wDIv+/A0ki6KrWtdDcW3na/LdEJKhdgCusAagKsA3pv1+Nft4H5hzNIiiOaMrFE2Js0T+ztwlwMDEizJsoZClpgAVMq0O1+u90KHpvXy25vzlfEh0SoU1HXpePYVsSWa67il9CfUAHJdFwrdnSNQBrpEb2vGN97dfdd9B/5bi/ol/lw6gnVxaMGFkWDYsGiP2EEcTXR+dEvLseOSREYRBWUuFYbUQdwVPGnS+Ji4MJiTIRgXLEtIvrsBV0KAA+Z342TPRRa2n2ZJPetAjIvN+lk+bNQa/MLjFuAbK7XuBv234neR5yzcwlljNo+LCymq2LS+nGMXLseGXLnhyV8WdTpBkUhWq9rbfzbi+3btxj09nhcyRppIgTjxLqVgFsNJ5QbILBStgH1+BHGNLpuFarTotbNN046HF7eNpn9qxOQuvRqGojVpvegQLr4WQL4+PKkekEquo6VGwsmzQ+exNcTsmBiNnLme0LrVNOnxVr4A9/gTt2uj9v7qLAxMxoGfIVfBfUNMqi+1jvtuB5huN/jxkug2Q1lDU0F5giSYwb2ib7X6rPrHmcbAQqbeOfHZhR2DSit+x7cU2VKioTIVCDuWqv23txEdT8w1yUHV4/FgZSHQgBXQnYebbzsWJoC9tgeHXU0ONm47QvkItkEESLsR8roj5H/ALcbJgxlYGUxVaHGGmJIvHPl6bdVRcATc4hijjfUNEjKkZUWCWNLVenz4FabFOP7P46aPD8P8KNWnTp73d168JsfHjxcSKDGyUYq9sTIm92SdyQoDUaHw+JJ4xxcMBbRp0XfU684wIvebxttumPQf+DH6SX+6/DzHlRtWgqaYhtNbN6g168TXRfMokxQryIh8SQ0zAGjIxBon1BBHxB476bwMTD8bRkq3ivqOqVTQ9B337nzdz69uGMyIUmBhY4uMG0CM855QqISprKgrrCgkeumzV+tXdft4mOX8zjyOZJJEbQ4rgGiO01HY/McawYOImdJmDIUu6BdPirXpZ7+oA27Dc/CgOV8zU5ySSMq/VmDEslBjLqC2rFe11vZAvjATN1SoykGSwye70vBkRvFr+11YSyoGUEqHN6Ae5rvXr8LrhF002SkUn3waO/G8n7W8tfItWkd+3y4z5lgYk2XBktkqGhulEq0fUeu1Em679jtx96ow8XOiWOTIRQrhrWRfTYjvW4JF+h3+RUh1zGMXz4q1N1ANbTLrOjUdN2wT9N/CVj1/wAzj9mmgv6TQklUfd8VFu+3f04c9R8uWfFlidzGrKbe601vZ+W249RfEr1nmF0lWORXjMaBQrIxLeKvwJcmt+3FDzx8bKx5IGyI1DirEi7HuD333A29eNMlpCk3TTq03B0YM5jy5jl7orlXKEix4o1Yvoj0LJfmo1dN6A0O3wHwHCnkWLBy3DcmYyR+ISX96iW0UAvqCAD874O5ZJjQ46QLOhVF02ZRZ/be37O3pwjxsKLCxGixZ0dmk1G5Eur7AFgBsALv4n4DhSCIIGB88V0sqNfrY6oYc4WxIkySb6c9cpp0b2yv1yb+ocLcnGXl/t2XEzTyMQTHdhLo21b0NV/JaHxPBPSXMY0XJ1yIurKmYamAsFtiLO4PoRseO+UcvxMefImXIRjkGyGkWh6kd97JPfsNvjevaXRHryUeErNpB+s2Md3/AGggwTt4r9icpSbMgzWd45TBfgMdx2HbvpGrcV3o7bjjKfmcc/McQxmwntUbbEUyiMEb/wA+NpsDEbOTM9oTWqFdPirXwB7/AAJ27E0fjaPl2dJ7bjNkSKQqzebVGQNSpdlDQtrq+4r58Y2WmI+c+ipxDmVaeoOnSAADaLnuj/YDnKRdV8geXIzJYmj1LKFZGO9MqjxKrcUdAHx1fHYxuiS8a46CMmRBuSRQtXdmNsSz0oZqG+w2AHFDn8sjcZCpmwJ7RL4palLL5UXSp8QD/wBMb18eMuUctaCQP984pQAV0uqAEGvVXBuwNzfqPXjNDtd8bRzm65WkaZDoPK/taPfxS7Hx1wsHPxpZFMkglKUKD1ioWIG+wNiybNfHjTr/ABdeJh76SBs11RMYUb3tZbR//L07jvmmFHFiyxRTIy+BOQEZWJYoFVPOzOS1v7teg+1hzfl2PmY0MbzwrpQWGIJBKgflqVYf78NcNIA8v7Wv7MPaQTGTzyY8LRaT+FB8+5HPDjmaSMKraAqjuFBpE7FQCSDRN9r+HFpgdNjl/s7s9pGtyMR5topL2A3AoUCTXm46g5OnhxpNmY03hsjBmFE6CCgNTUaIG9b1vwRzWFHczjIhMoTSND6SR5thcukHzE2RwnZBtx8yma8PIY82n9DysM3XGBlLJ99JENq4VlNehxUI2PElidHAwKpkVw+ljsVFiqHfsCbIvc38+Kfp7IVvblmlRDKUAZmXf6BFJFEK1HY6TVgjjHmHTMUmjRmxQ+GBo8NiNJsEnaYWTQG/w+29qU21ANQnzj8hIHaHFrTF85+eiWR/c4klWmlCCNtJ8JBGxFgkISXCAnRv73lI2vjDr3LiPLMaFGBaAxK63ZW4Tpu++3rxS4/LUELwyZsMqM4fchWBBBrUkgsEi/jud/hJdbxu0YjQ+KqsmnToa9KsrNSFmA90Lq7Cgd+72bAaIHzqmDWvY5znXHkNsc7TaBiZK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9940" name="AutoShape 4" descr="data:image/jpeg;base64,/9j/4AAQSkZJRgABAQAAAQABAAD/2wCEAAkGBhQSERUUEhQWFRUWGSAaGBgYGCEcHhwfIB4fIB8eHyAdICYhGyAkHyAhHy8gIycpLSwsHiExNTAqNSYrLCkBCQoKDgwOGg8PGiwkHyU1LyksLDQtLDEqMCotNS0sKiwqLzEsLCosLDIwLCovLCwqLC8sLS8uKSwsLCwpLC8pLP/AABEIAJABXgMBIgACEQEDEQH/xAAbAAADAQEBAQEAAAAAAAAAAAAEBQYDAgcBAP/EAEgQAAICAQIEAwQDDgQFBAIDAAECAxEEEiEABQYxEyJBFDJRYSMkcQcVM0JSZHN0gZGisbKzNDVi0VNyocHwQ5KTtCXhgoPx/8QAGQEAAwEBAQAAAAAAAAAAAAAAAAIDAQQF/8QAMxEAAQMDAgMHBAICAgMAAAAAAQACEQMhMRJBBFFhEyJxgZGh8DKxwdHh8SNSBaIUFST/2gAMAwEAAhEDEQA/ALzpaNpJWWXGi8Lw10MRGWBAW2cbt9KSWUn0Q3RPFR95YP8Agxf/ABr/ALcKel+mYYm9qTX4s8UYe3Yr5VFUpND/ALb1Vm302WiFVZ1UuaQFgCxq6APc1vQ4EIf7ywf8GL/41/24iMvHrKyFjj29pgUBVipVMKlhpl2pj6IQbN71R9E4iD0zDmZuWJtf0ORBImh2TzCBKvSRf8x6VZ4EJz1A2Jh48k8sUIVB6qgsnZVsigSaFnbffgbpHOxOYYqTxwwi9nQKjaHoEoSBRIBH7+KLIxUkUq6q6nuGFjY2Nj8Dvxxg4EcKBIkCKPQD/qfUn4k7ngQpzqnlsathhI0XVkhTpVRYMUpo7URYBo7WBfGvSHKw2IhyI43kJbzFIiSNR0n6Mae1bb/Mk8d9YRBmwlN02UAaJBowzDYjcH5jccMOnOnosLHWCDVoWyNTFjubPfsPkNuBCm+UdV8vyM+XDSODUnuMNB8RgCZFCgWNFHv37jarqJOSwUfoYu3/AA1/244xcLGE7mNYvGAt9Nal1WbIG66tyTQ1et1wwl90/ZwIXnHTMmhIJMhcf2VcMySO2kuGBTzva6jfnAokEA3vQ4c9E89w+ZRO8cEKujEPGNDlRZCsSorzBSR/4eMehulIDBj5bBmkfFWFgzkoUrtoJ018qruaskmsweWRQgiJFTUbNDv37nuavb4DYbcCFJdPdV8vy8yfFjjx7jrw2Gg+KK85UAWug7b9+47HgLqTCK5OQMdVUrFCwULHRJaUV9IQqam0KXFnYbECuLjG5PDG5kSJFdrshQDv3r4WdzXc7niW5v05Fm5+RDPr0eDjv5HKG1klI3Uix/3ojcAgQuJ+q8BOZLgGODUVov5NpCQFi01ZYgg329O9131f1PgcvkgjligLSsNQIRTHGbBlII8wBFUNz6cU/wB5YPEEvhJ4g7MRZugLJPdqAGo71tfHEmFjZYWQrFMBelhTAjcEWNiL7ruLHbbjEJL1VgwiCF40jAaeEakUC1aRQdwNwVNfMHhFkdQR4GA82bBA83iFY0+iXxD5dSqRqChCXXc2QgOxYDin62H0EX6zB/cXjnF6UwsTHdG/BGRpWaaQnSzbEh3Nr3qwQTZskkk6hfH5hy8YftlQeBp1a9K130gXXfV5ft4w6L5ricxxhNHBCrXUkYCOUbvRIFHaj+2u4I4ojhReF4ehPCqtGkaK+FVVcZ8oggWIezaPDbcMhBDel6heo7VZJ7cCFF9M4KERSSMojUZDSBhGQQkhC3qUyUA3cNQEaja9zejupcHmLTpFFAGichQAjF4xQWUUPKGJ907j178cdG9MwyCLLbX4sZnjXztpppXu1vSfX032u9K1x1nnnAgvluPcsjhS8causekr5Xtl02CVVbAs0KJHGIXeH1VgScxfBWKDUooP5DqkBOuPTVgqFJv5fZeHVOHoymECItYwagEAFToGanGixGW3Iv4cUvJoYZdGR7OIZ3UOyOoEiar94fisbIJ7nse1BP1DySPMzjjzatEmGQdLFT+FB7j5+h2PqDxqEBldV4eNkYuJkx4/iyIPHY+GPCcqCoYBfNrY15dh37cH9a8/wuWpGZIIWaRwFQhEOmwHa2FUtg1/+yG+ZyrHiRW8ESvFH9GvvyOIxagajcjChRYkgm7F3xO9H84fPWUcxxivhy3G8sSoulnoRg6m86lQGXbuFYfHEIzquHHblrT46x0wjdJEUDYulEEAEWDwuyuYR4MebPlpAyJIVgUiJSzedhGKTyeTQKaz5WbsaD7rqMLy6VVAAGgAAUABIlAD0HCvqDDwuV4uVO6l/aH1+HJIzB5aOlVJ1aCaPmAsbb0q1qEx5TzLBnwhmBIFiCFpDpUhCo86kgb6TYsd/TuOBOiufYfMo3aOCFXjYhkGhyBZCsSoqmCkj/wnXk/WHL3wlfXDHG0Tu8WxoKLmGmgZApuyFOrvvfGX3OOp8bMilMEccLq58REOo0S3hsW0iwwBIHoNhQrjEJBh4sxy9MSIYfa5FYFYjsJrZR4nm0iLUaTsdNevDjprqzl+bkzwRx4/0W6MNDeKtDUwAHlCk1v3/Ya/ch6ZhyJnnk1+JjZs7R6XZRZbewDR/wC42Ng1xNZHMMfmxysPAMEDE2H06vaItPnAtR4P0mjt3IJo78CFTZPVfL05kuCY4NTCi/k2kJGmLTVksCDfb0+NddVQxQ5OOwiUIIshnVQighVjNnVSHTu3m2FHhNyjqDGxs6DByTDNkINDZITRUpIEUejSQW8PSBJq9CL78P8Aq/lMeVl4sEwuOSPIDAGvSI/zAP8AOxtwIS/lnOE8aLDbGifI8AOzsoCMwUagXSIoCxtrW1r50OF8HWEj0V5PFRIAJmiHcgesdnc1sN+B+a9Qthrl4sGmMRkLCSSSAVFpbXpFKSGJ3Y+lE8LcfqiSOLwX0oNHi69jtXu39oA93b0u9oPrBrw3x9QullM6dUA/OhCtM8pJhZ59mjiaGJwCFGrUYBID7ilSNYHxsH5cIhz5cRZ3ngWZU0AKI0JBZmIA0ITvE0THxCCDqP4wttBmtNgc1kcUWEhr5ezJp7Ei9NX874+fe+Dl6jJiiBfITVLqfynaMknUaAG5+0/AAC4wufdMp5kUoFxcdi6GQUG7bVYEJK3f41djwr6a6nhypzA+DDE6uVdTTEUrG/wYsbAenf1riTn6rlnz5cvHbSoBjTxLHkB/Jo+qlr9PWiSODejJHbmMUkiKrSMwJIBJHhyOCCfMrXqsEbq3fyjiHbMcdAMEHpfouk0dAOobD1yj+YK0fMJdCXCstMgEW/0MDhV8QGv/AFHYIPdEh97SeD8TqeKVHeLBjcJMYSNGk3vTANFupr7RtYHH3M6cgyMnPlmW2x5A8Z1EUfZk7137A/s+BII/OutPFWI40aGNjrtyVYE2qyaV9LNnfVve1cXMYJhcwBzCacozvH1FuXxQhV1EyVXy01H5tt7Hy+PCb7pWgYGPLEixNI6kmPymmQmrABI/24Vw9b5K5JjkSLTIoQqmoldXlWmIHb3qrsO/DH7o/wDlOF9sf9o8JTe1/wBJkc/kKlWm5hGoRN16FyX/AA8P6NP6RxN9YdCSZuRDMmW8Phe6AinQ3mt11AnUbC1Y7A3sBxScl/w8P6NP6RwbxRSXwcT3IP8AHcw/SRf2E4I6ymK4U2mY47MAqygXoZmCqTsaWyAzegJNirCb7nuR4j5T+I0t+B9Iy6S/0CDVVCg3cbbgg+vAhWfH7hV1RnTw4skuMiSSINWlyQNIPmPlBJIWyABv8+xC6D5xkZWGk2SiIz7ppJOpKFM1gUxN2AK+HfgQuuq/wmD+tr/am4oOPOZXk9vp8iWVRnx6I3j0CMGGcUp0jVupAonyhWNltR9G4EKN5L0JLBzGXMOW7iS9SFUGsebSrELdRgit96HYCjYS+6fs4iuRdTZ8vM5saWGJYot3IZiQrajEVtQGLCtQs18iCOGXVZc5GGqZLw/SEtGqavFUAAgnSdIBZRZIFOT3UFcQt+g/8txf0S/y4fcS/S0kq8ngMCq8oxwY1Y0patgT6C+Mvud9R5WbFJJkxoiBysZUtZpmDghlWgpAANbjvuDxqFW8T2H/AJrkfq8P9cvE5g9WZ0k2dFkLFjx40bGSVGLGK1LRsgZKk8oJIN7/AA2UldBk+OdWQMpvZIdUwrzHXLfb8n3d99t974EKu5xhPNBJHHK0LutCRQCVPxAO3/npwm6E6Rbl8DRGdpVLWikKFj72F0qt6idR2G/7SVuV1Nnjm64iwxGFhr1FmvwrUM/u1rDWAt/aNw3HXXvUudiy464sMTpMwjBZmsym6UgKaSheqxv6gA3iE063/ARfrMH9xeOOuulG5hjiFZmiXVbKApEg9A2pWqmpgaO47diJ3n3inJkL5DuglxV8DR5I31xs1PoAY06kUbpzd0NL37onP8nDxPHx0Rwp+kLE2qnYFQFazqIHY0P3jUIt+nZTy/2X2uTxNOn2jSurvfu+7RHlr4et78Z9DdLNy/G8BpjKLtQQAIxQtV0gWNVtdCye3e9JM/NHL/F8GH2vRZj1t4d3vvWr3d6+O1+vEjjdQ5eXgY88s/sevIXS0al2kjUW+oGPyEaXN0F8u4I74hU/RSE4FK2li8wDVdHxHo0djXeuBOhOjJ8F5zLlCZZmLlREq3IT5pSQAQW7adwPieDOjCwwToALh5tIJoX4j0Cd6F+vAHQHUmblvkDKiiRYXMZKsb8RSNSgFRaAHZrP2t6ahfMDojIj5o+a2WGV7BTwVBMfm0xEgWAh0nXZLUAQKssn/wA2X9UP90cKMTqTPfmsuG0USRKC2tWJKxnWEcWmkuTptSSPlsx4y6Ox5Uy4fGyDks2K7CUrptWmtQBQNV8fia2oDELXqzpOZ8xM/wBtEMWMpYXEreEoH0tEi2DqDdkafS+3AHO3i5+qx4OaqiBg8kZiV7th4b2wNadLHT3OrS2i9mHUvUmdFzGDGigheKf3CzN5goBl1UhC6V7bi/8AVengXqTxeTxKcCJXSacmVpHZmDO66FWlbyG2FelmjqNkQnPV0Dpypkkk8V1WMPJpC62DpbUNhZ3ocbdfcykgwZJY4UnCi3V2ACoASz7jzEfk8SnVs05Z/GyCpOJG0mIq2iv4qAkPp3AN+t38tuK7rjmuRjYUk2MiOyC31kikAJZhQNsNqBFfbVHUKNxOksjLWPmVyRyhNcWKkq+Gy0pVAxXyJMBbqfVjdWRw++5pz6XLhld8aKFA5CtG1621NrBFAjSaAJ736cMOVc1zZeW+P4MXtLIWjj1kIQd01EgFSV3Iob/k+kpB1HmZfKnnlmTC1SKIZUss3nplZWjFWbAIAv12stiFW9G9sv8AXJv6hxP9I9VSvmZS5GLBjLD+GdZASrFVKr2GvUoLWPh8hb7okUuUCbIy5hZ9fMN9tt++3Ec+Pl84bKw8uGGLwDYkUu3hSlR4ZUUniDQWskmib28oIhNsrqSf78x46YkDqw1LL4g1GK1Dydu6kFdPc16bEveb/wCZYP8AyZH9MfEzyvJysHOg5bj48Ix1XWG1MLjJXxJOxAfWWITVXpXunjPpfLL50GrLfK82SwZk0FUdYyi1pW7XzbbbiqG3AEJJ1VgFuYTMh3MhWVTdFQisp29bJ2BFi/geJ3Hj1CJRTvMpUxnY/Eqt7ANdgbWTsTYHF/z/AJniwtOciheX3o7gRx/kgsaskWCLBB4X8n5pg5WW7qEYxxmRIr8IPIFApdekC7bvXe+3HI9h1Ag7/if68guym46TLTEZ/n5hF9KqRyfmKltekTKGsGwsAUbjvQAF/Ljf7oaXiYe9ADUdi1gRAnYfCtV0aq9iAQoz+ZTzwGVGOKk8UzzY2jWW046LdoCIwfICHI06h3J4edfxscHGKaNaoGXX6FQh8u43Ita3sFhW9joJFNtzHVQb/kqeKgvHjChlZaWgNVamOqyTve5O1/Mnvw/6AwHfMx55VKElnRWG5V0kAa6oLXYe8SSb06Rxzh4mJmYkAQrFKZEDtqQEeY6lILAkaFO4U2SDtRp91Bz91aTGxo/CWGFTDkqyPZ8NwFC3bGxpruK1fjLxKjQdSdLiDyPirVqrSCAIM/r516QE5xh9JzX7V/8ArJx5h7eEyAh0JGh3LGqCqFA3at2sja9uL3pCVmgzmkk8VyqFpNOnUfZkvYgEUdtwDtvvxlzibChGO8yRySrFTFFVyAo21EG6v0F2AdqHDVmB4gu09UnDv0OmJ2hSkcIleRodMkqgkKoBYkJSV6lTd2DXmrh790MH70YWr3vo7+3wjfbbvwbjdVJjxM+PAJXM0cegaI2CNXm3q11WL7KbJoA8SHVObK0bJJOZEDxGOIxlfDXw2HvEUbI8ukkMvm9eHpsa0dwyPZTe9zvqF/demcnz52URxNjkxxxkq2vUFZbTVW1kD04Y/XPzf+Pib6JwmXLlY4jRr4Slcky6vF1hCQVvsNICj8QAjbVXF1xRTSTLxcqVGjcYzI4KsPpNwRR7cT2HnPjT5NCNT4kMb+R2QExII9OgEqumgS+19vTi848250JfbZ/BxnyCMuAtolMWgeAo1WCNXcijt3vgQrP65+b/AMfH765+b/x8c9W4GRPhyxYkohmcALIb2FjVRG4JWwD6fLuA/ufcnysXCSHNlE0inykWSqUKVifeI33+FCzV8CEp5ty+SGSB20W+UHUI0jDxPDlNlWJpSNVhBZOn4cOOVc1ycmJZYjAUa6LLKp2JB2YA9x39eOOs2IOGVUsRkilBosfBmoAnsT2v0476BWQYSeLjnGfUxMZfWd2J1WTe93R4EIz65+b/AMfAHM+UZEzRu/g6oW1ppeVQGqrIBAbaxvexYdibT9P9Mczi5rNkz5avjyX9HvWnfwwq9kKbWfWz71ki7l90/ZwIUX0lzOTwMeCBofwAdFk16wgIFuV8oPmG3rfFB9c/N/4+ITpbEnfw/AxUjf731FnEg/SMF2Ze7VpAF2RpO2luH/3Nenc7DilTOyBPb6o9yzLZOslj3DGmA9N+xJAEJxkQZboyMMcqwKkfSbgij2+XEuc04OS9+EhEUMdAOyUTJoAq3LkhyS2x29Txr0j0vzODmORPlZaywS35BdX+IUB9zSNj8f8AV7ww6z8X2nJEOM2UzRY6mNZTHas8wa2BBIIJWu3ms7A8CFXfXPzf+Pj99c/N/wCPiXn6Z5m3OEy1ylXFAA8HehHQ1IVGxctZ1/Ib7BeO/uidMcyypcdsHKWBIjqI3B170zV7y1tpo9zsb2EL51JyZ1cZEix63kiS0Z7vWugU3lC6wpNb1dd+HXLOa5GQniQtjOlldQ8SiR3r4j58fOsbGPDqILDIgsgUL8RdwOI/J6d5hlcukix4zy5zkHWplLtJGqhUCvdrQVUqwCEsGjREK9+ufm/8fAfMuVZGQoWZcZlVg4B8SrXtfx+zjmTleceV+AMhPbfD0+PR06r3Pa707aq7716cY/c45Hl4mGIs2YTMGtDuSqEDylj71G/jQ2uqoQl3S/NZVSOGLT9I0hUukh3DuXt0GgeYNQJuit7sLpfrn5v/AB8SPS+Tka4EixrjKZI9pLio2MpIBS/MLRL9Tq22VuOuiOVZnLfaJOaZsbQyMCC7dpGNEhmoKrWAF2+xa3EKpljzGUqfZ6Io0ZAd/gRuD8xxLsWwshbKgx49LZkkGhpQK3uQtrZQB7oXbYAVry3pjma84kypMtWxWseFvXh+bQoXsGU0S3rZ3Nkcc9dBzkSeHAcl/Y7WINpsidGBsb+UjVQ3NV68CFSY+RlyIrqccqwDKfpBYIsbHcbfHjT65+b/AMfEbzHpTmcmZhT4864sEMcY9nLFvD2HiI9WJSR5Q2/b8X3ib15y3K5lFGOWZsaLHKRKUfcurLQ1L20G2K/YaNAcCF86v5O/hyZE6x3pRGMbPq0+IvYMdF36kdr4ccv5xkTM6xtjkxnS1rKNwzKasDUNSMtixanjHq2OReVMszB5QkQkZRQZtaaiB6AmzXCDO5RnZMPMY8eEYMsk4+lL6jPHRuivuE7b9qersMQIVn9c/N/4+A+a8pyMiMxyiAqd9mlU/vUgjax9hPHHIeU50XLPAlyEfLCMqTEEgHfwy1jzFdrJG9evcg/c26czsOKVM7IE4Z9Ue5ZlstrJY9wxpgPTfsSRwIQPJufmCSSFWjV5MmTyush85k0eUoCAmqlGrfcX3HFX9c/N/wCPiHxcRmzUZcNp19umDzCUr4QWTWvlsBvN5zffSALNcLzmZ3I3yc3mOSMiKZtKQpfnlItNNiolCBgfkvZvLwIXpH1z83/j4k4+RnDy4PDSNXKSldLSMtKqA6tRLbLQUL8KPYcA8ogzuYZ8HM8bLAwWFCJgRSAgSRsvYuXDefceUG6AHDj7ockiywGGJppBDkaUVyhJqLswIIr3tjZqh34EJ1h5mTKiSIccrIoZbEgJDAEbHcbHseNiMz83/j4joeUVWTlskOKIWjkwnVGogVp192IA2YGwBXYnhVyXpblmlBMqiTxAQHf312Fe9RAPc1vdevEnVA17WHefZUa1pBJOOn8hV3UuDMYJpZRDSY8yEoXvQ6guAD5Sx0Ciw2I+3jXkvN5pV8OJoD4SqCHWQGvMo3rS26MpK2LVuAyq+wc00gBamqqqvC9K2r02+HE9FyfIyGmjVTgltIhndlkEgBDnSpsoWaRn8v5emgdXDtMiUhV/9b/Nv4+McvDyZUaNxjFWFGjID+wiiD8xx57zEQTcxqZ09ngpdcSjzzaQtlVUgBXN1RFkDcbcO+l89JMsCMBQuQ5HlALKYaseVSE8RZAtgXpPCCq2L5mInyVHUi30ld8ozziZMuOmkSO6rpKyuCVjiHlKgtQVlLFzfvN2BIqh7X+bfx8QvUEUhzp2jxnmAmAeRZdHhKceFiasar0C72Kqyfj1wdmdLiHHlTMykZ5JS8L6EjaNfULYIIIJXTRA1bcVgnClbdVn1v8ANv4+ITr7kqxL4+SCfFcAmJ2YkgMVFSkqFALUANrobcMOUdLx48rNbS1HIQJVsBhuGW41BNH0sbt9vAn3Rz/+Jwvtj/tHhbg6XC/zwWmMhehcl/w8P6NP6Rx4V90D7tuSOYaMM+HDjSEEEX4zC1bWPyO4Cj/m71p915L/AIeH9Gn9I4T8x+53gzS+K0EYZmLSUi/SWCPPakn3i2xB1UbsDhliL6O6mTmGHFlIpUSA2p30sCQwv1Fg0fUVwPyD/Hcw/SRf2E4MzcrH5bhs+gRQQLemNNgL9Ao9Se/zsnueFXR3MEnyMyaMkpIYHUkEWDAhGx3HAhVfH7jHKy0iQvI6og7sxAA9O5277cccv5lFOgkhdZEPqpv9h+B+R3HAhKOq/wAJg/ra/wBqbig4h+Z9VQZOXDBEzGTGzlSQFSAD4U3YkUdwR+y+xBNxwIULyD7qAyeaS4Ps8iKuoRykHzFL16hXlH5J+W9EgC4l90/ZwBjc4xnnaOOWJpgPMqsNW17H1Ok3Y/Fver4G5/1VBiPBFMzB8likdKWs7dyBtuVH7b7AkCFn0H/luL+iX+XD7ie6JmVOWYzMQqrCpJJoAAbkk7AcNeW84hyATBKkgU0dLA0fn8O23xG424EIziew/wDNcj9Xh/rl4Lk6rxQJT46N4Ks8gU6mAUWxpbLV61dHbvwk6U55HmZkmRCSY5MaIiwQdpJQRR+BBF9j6EjgQqLnvN1xcaXIdWZYkLFUFsa9AP8AyuEX3OuuTzPHeRoWhkjfS6m633BUkC9u49D8iOHr89xxMIDNGJT+JqGr02r40bA7kb8c5nN8bF0pJLFDq91SwX7TXoPn2v7eBCX9b/gIv1mD+4vA33ROtjyzGEqwtNI7aEUXV1ZLEA0KB+ZP7SAOquq4JZThozGaGbHdxpIFGVOzVR7r9t7XRqs5tzCCGO8h0VDt5yKPrVH3jtdD4cCEok62jHLPvh4Uujw9fh6fPZNaa/5vxu1b9uOPue9Z/fLF8VomhdWKOpurABtSe4II+YNj5l8eYxeF4viJ4VX4moaa+Oq6r53wkzuucHGgik8QGJ3WJPCUsAxF6SFHlob6SAfgOBC+dFzhMDW2yq8xPrsJHJ7cRMfMcTqkPCwnxzjPrQAgiRG8oZhVBqsVflvYsNQ4uehTWGL9JJf7r8H8n5liylxjPExBt/DI7n8Y13v8rsfjwIUd0v8AdBxo85eTxrKRAvgpM5ss8YOpTsKAA2bsa7AVdE/+bL+qH+6ODfvziCd1EkXjqvmAIL0uo1t5iR5jpFkX233nunepYc/PSfHJMZxnWypXdZRff+f/AHBAEIfrH7pWPBmJy6RJanXRLKhoxeINKadrY72SO21ajYCGcYnSqWnj5D5TVoLAAJGd22FagrV8z6KLr0LnfMYA3h+NBHlFCITJpJVmFKaO9Fq221VQviU6OyMyFJTz6aAK0gECyaLLK1lx/p1FSPyQLpQBwITvq3mCT8qaaOykqRutijTOhFj02PHX3RuWyz8vkjhyVxSffdtgU3tLsadWwselj14Wdc9W47Ry4asTMYklFKSpTxEohq0nbe7r077cNfug8ixsvBeLLkESbMshNaHF6SAfeO5Gn1BIG9HgQoHG6zzcQw8s889xlPbwhYKXrw3XurpFYDsxvv8Ak+aq+5VyKfFhmSXNTLUyErpOrQbbWSxJPnNNXobPqeGPIOmsKLlfs0brJimN1eTWPMGvxCWB8u93RFV8uJzpWHlnI8OeaPI8ZWkCySL5j3YRqVTZQBq8xrVuR3UcYhVXRvbK/XJv6hxLdF9JTrm5bZWfFmRy34kNaralptJJEelSUoelD0FU/RMgZMlh2OXMR6bEgjvuOPO8jlmLydsrN5Vpy5rKmLxAfZ4iLdgFsyAPpBP4oNE7MTqFQZXTOQOeRzx8wijjUUMYbER+XVHoBo6idWqruj6Cqbm/+ZYP/Jkf0x8RXJOnMTK5hj8wyyuNmuA7YZkH4QEeG5umVtGlvD7k0fRgXuF1VBnZ+K+OWIjOTG2pSvmCxflAem/y9a4EKP6uIbPnO7sjsgXV+Kypq29BTdh60Tsd53CKKrKBIrke851dttOwBqz2Bsk+u3Fxzfo9583KmjYFvETyNt5qK7MAfSie3Yjtvwrxujsp8gxeKS5Vw4JOiPbZluzStVEbnY9zfHDUJNQXyYE/T8tfqvRpVWCmQeXXyTfpKEryjmYJveYijfvY6t/Mnt/O+G3V6qcXFDyGIFK1rQItFAonyrv6mtr+wqszmWPy/FmwnmaSXJhkMbBCVb6uBYK2ADQ9T3s0OD+u8FpcHHVTQ8O2+aqqMw+WwJ/ZXrx0u7rLdFyQHVIm056Lzl2jhLDHjlqNV/FDBwSaD18QwAbcWCKIajW9FctcZsMzKdBtUuwR5JW3v3idTdiaoX32ScwwXXHGSw8NCCVc1Y1biNlU3uCDpO/p8OKXlPLzgImbmZGurlkRSX8NGjcIFUWD2I1du+5AJ45qbC9xc4EHPU3+T+V1VakUwGmRj7Kjg9/m32j/AOsnHknMUMOQrHdwNLE/jX66zZPox/Z67ceo9P8ANEyU5jPESY5ArKSCDRxk9Dv/AOfDifk6OMkwlM+nVGGUaFGjUaslpF1Uwvb4rtffqeC6WATIPz3XJScGODicEfPwpTlMitlIxFLGQFo6gKPcna77XXx+fFl90Q//AInC/wD6/wC0eMOX/c5eSUzSTpGhpDtqLEmhuSApIbT2O5HAHWHUcE2FFiRMzS4jRLJqUj/0iLsgA7j9vcWN+BjNIE5iMoquBcYNvn2wvUOU8ziWCINIgIjUEFwCCFFgi9jwX994f+LH/wC9f9+J/pyLxCBJBHo8NdLEIWsBbLD3vOWsE+g3onig+9EP/Cj/APYv+3DgysqUywwfFLeos0SY0iwTxCSrUFkIaiCUYMa0uAUPyb04UdGS+DLlCeZWYmK5CVAciFdWmqBUNaiuwAB34qfvRD/wo/8A2L/txHmEDLylVRQnhAAEdKphUttJtRPfTRs38iEwJWU2F7g0J71Hi4edjSY08iGOQb1IoIINhgb7ggH+djgbo/lGHy3FXHglQgHUzF1t2NWx3odgKHYAcE9RNDi47zezLJoq1VFGxIBN0aA79uMul8uDNhMwxVjXWVXUi+YD8Ybfs+0Eb8LrGrTuqDhqho9vHdmJtn7pDkyn2pGZyV9tVxbRFQgjmGu4/NVFFJcbAILJ1Hi2++0P/Fj/APev+/CHqnBjRsPSirqyQraVAseFKaO1EWAaO2w4M6e5arQKZY0Z7ayVjJ9417gobVtw03hIGSwvnED1n9JHybofl2NzCXOjkTxJLKqZF0ozXrK735r9e1mtjsx6h5nc2KYnDRhz4mlovKKADEu19iykKLKsxuwoYLlPUkM+Y2L7FpZS4Ziq+UL2JGnbV/Mjve1RLymGj9FH2/IX/bhWvDhLVSvw1Th3BtQQSJ2wfBT/AE2IH5XDj5DJTQCOSN2CmiKIIsEH/rxn0N0vg8rjdIJlYyNbu8i6iBekbUKUH9pJPrst6dkZcaGRoo5kGIXI8rSM4CnzWpYk2fU7bnegW/SPOIM9ZGXEWNUKiyqkMSLIG3of+hB9a4ztG6tO6c8HV7I1gJaIkyLTjrKT4fQmFhy5eVhyouRLG4hBdSsTMDegEju1e8dhsNr4M6VySmSxyHiB9mhW0IVLVpPKPMV1KpWwpqzttXHfIOpIcrKbH9i0FNWosq+XSaFitr/ntv34w5vi1mTrEqjTFCwXSlWTNfv0q3S2w3AHYgcAqNI1BD+Dq0qopVBpJ68/CV3kdD8ufma8xMieKKOjxF0mQVpk73YA7drAPe766z6L5fzOSGSeVQ0Ro6ZFGtO+ht+172NxZrvx1N1JAucMP2K2LqobStFSLL1p7D+Vn0rjrqzqGDBkRDhiTxFtSFUAtdafdO/r+0bG9s7VgBM4VG/8dxLntYG3cNQuLjnlLefTN47BSDD4mOUKtHQCPH5aUayF+kbUTQBIoUCXHW/T2FzTHEM8yKVbUjq66lP7TRBGxB/mBx31VhxiCFljWMtPCDSgGmdQymvkSCOF2XzpcTHEmRirJcmklFjpQVDelgbkqLO4F7WBwznhtyo0OFqVzpp3OInOceiavyTAOB7Bqj9n0aNPiC+93d+9q81/HifxemYuX4UUHL5UZvHWSRneO3NEajqsKFOk0ouloGyTw+bmEQ5f7Z7GL0a/C0LdXXfT2rzXXbeuOulOYQZ0TSLirGocqupF8w23G37CP+vAHtJA81ruErNY6oRZp0kyM8srLpLIh9jMcrIAzy2rsBas7EWCexU38weA+iujeX8saZ4JVLSnu0ikqncIN+wPqdztfbjPpjGUxI7DXXjWlIxYrIwRRqGuyLqjQEYHx4J6S6ggzndRhiPQoLMVUjUTRX3Rv6/v7VuawDpOUDhKrqZqtEtEE9JsPgQ2P0Vy6HmMnMUdWmILCMSLpEjXqYWR5mutzQJJ9RX3kGYBlwvJSEYhV7KABzLZFoSg1UWAu63O98a4nUkMmccP2KmDMCxVaCqLD1p7N9vYjvdcc89xQubpiRR9WB0gKBfjKCaYadWkkA1e9DgD2kEjZFThKtJ7WVBGqCLjBwbLjn3Q/LsvOizZZE1x1qUSLpk0+5q3/F+XcUDsOCOuOlcDmiRrPMqmJrV0kUGjWtd7FMB+wgH4gi5nU8UE0WO+FrkdY6ZVSmLe8VoUa+WxN9hvwd1fzqDAEZbEWRX1CwqgAgWAfKe/8gTvVcL2rIJnGVX/ANdxBexgbd123FwPNIuqIiuqKDT7MmPHHGqMjbrKlKKuQ0B9m18U3VvKsPmOK2PPKmk7qwdbVhdMN/S+3qCRwJ1REh5Y0ywiF2WNgNIVlJdNrABB3rjHOzlxEmllgSaNZQqhFjtVLNuaXZQAF3u2B3F7M54aJOFGlwz6rixv1YjmZi2yP5RyPAx8H2FXjaAoVcNILfV7xJB7mz2qvSqHE1jdIwctwpY+XyLJLLIrOzvGzMqklVAZlXy9r77s3ehxScs5hFNhHKGGBSswj0KS2m6rbe/s/f65dI85gz1kZcRY1TSLKqQSRZA8vof+hB2uuMFRpIHNM7gqzWveW2YYdcWOOf2WnSOciLk63VdWVMwtgLBbYi+4PoRseF/S3Q/LsDKmyYJF1S7KDItRqaLKu/qR3N0KA9bE5VjuZ3CqhjGXIpDCM0BLuBr8wUITsvqVrg7pzqWDLyGh9i8MoDqLKvlIagp8uxP87G/fgNRoMFa3gqrqZqsggCTfHj/C4yuh+XSczXmJkTxVolPEXSXWtMh3uwB27EgH42r6cmnGZA2Wy0BKdVxUCyprLGLyjU91q3Ir58N5+pYFzhh+xWxdQGCrRUiy9aew+3sCfSuNepI44svF8ihTHPqUBVDGogt6qUkE7avXt340PaZjZJU4WrSLQ8RqAIxcHC+c15YZPF8HPih8VwxOhXND8UXIBue5rttwFidPSCSR5uZwzrMhjljaNUDKwrukwKmvUfP47EYXNNTLCmJFLJ4WrxPKEehTHWqFRbbbbbj04Fh6mZpI0HLIwZKol007mgSRGdtj6enCE0wATz9z+U5o1W923/W487oPK5CmLinHglVolx8hvKyMWkZEVVOtmcl7kP0db0NqANPJHDLFj3LEDGgtXIPdQCCAwIr4cB52RFNgZrpFGjRxPTKu4Pg6wQSqkEagbH7+AE5n7OhaSBZl0qfdQkDUwsaVJIrQDq3DauHc5sXwpUqL6k6c2tuZtZc8w6SWYQrJnxmOEA6DuGYCgx1THsCdh8fs465r01D4s2VFLF47xhCEkqwF00oaXSrFaFnbyjtbEk8358II5HGDC5iK60FhgCocn8CVtVNkX6H5Am8g5hHkxxyezY4WRtOxDEHQX/4YB+Hf58aSA+Tk/j2SQ4t6C3ql/ScnlzFndUaTQLYrv9Ai2NJCtVUdJqwRx1zfp8TsrDPSHQoRRExXYG9/pbY36nt++wcmQR52TsvhpILT6MbeFAQFDg0CzG9I7E/jFeDG6jGksOXAgOYz5LOpdzssZ2q/N2sV6jhHObvPlM+11YUKgYKjYIPteLz4LKbo+CXHXHny45o1lEq6nbUD6gt41srWRR7ajRG1S3V2LMdUa6pYgyaK8NrKq6s1Rln0gaQpbsux371fL+rIpG0viRQNtYlBU2SFoAxDVRO5FgVv3HAf3SnUYGPNCoiMjqbj22aMmtSgEj/bh2kEWnzn83XO8EGCq/pzkkMYWdUAllijDt8aUfuva670OGc/MI0NPIimrpmANXV7nte328Zcl/w8P6NP6Rwm6l6DhzZ45XLArs4H46iyB8t/Uel/IjHS0dwLpomnVqf/AEPIEZiTYWH4VNxH4vJIcnNzfGQN4c0Lr9ogT94PqOx4rwOJ7kH+O5h+ki/sJwxAIgrnY9zHamGDzVCygijuD3HHMMKooVQFVRQAFAAdgB6cd8fuNSyYhTvV8YZ8IEWDlAEH1BimBHDXlHKIsaIRQrpQWau9zuSSe/Czqv8ACYP62v8Aam4oOMgTKYPcGlk2N42t/aEhnhMjaGj8RtmorqOj0NbnTf7L4Jl90/ZxNcq6BhgzHylJJNlEPZC16j87uh8LPfaqWX3T9nCs1R3hCtxIpBw7JxcIGRF+Xl8spToHkkIxsbJ0Dxjjohb5D5fHsL+AA4qYMdUFIoUWTQFCybJ2+J34S9B/5bi/ol/lw+4YADCi6o91nEnb0ws0x1DMwUBmrUQNzQoWfWhtxK5fJosrmORHOupPAgau24eX1H7R9hPFdxPYf+a5H6vD/XLwEAiChtRzXB7SQRg7p1JHGn0jBF0qRrNDSvci/Rdr+G3HKtFNRGiTQ1js2lq2PyNH9x4+cz5amRE8UgtHFGtj+z5g78LOkuk48CJkRi7ObZztddhXoAP+/CmdURZXb2fZFxedYsBFo8Ztv7dVn1v+Ai/WYP7i8FY3JsXGiMQWNI5HJKuRTMd6pu9AbD4DgXrf8BF+swf3F416s6VTOhCOxRlNo43o+u3qCOB4tIElZwzhrDHvLWkiSOmDG8JqcyPw/E1r4dXr1DTXxvtXz4+YJj06YdGlDppKpSPTbt9nC9uloTh+x0fC06e+/fVqv46vN8L9OOelOl0wYfDQlmY6nc7aj9noK9OMl0iyZzaHZuLXmZsIyOZvY9Ep6J5LC0UeSyDxY2mVW+AMr/ys7/6jx11M85jVuVyRatWqRE0Evr2D/DuCbPfv+LwV0VCHwdLC1Z5gR8QZHB4/dK9DxYLSOjM7OaBb8VLsL89+59aHbhXtJsBnJ3V+GrsYDUqOlzYDWkS0i8g3sBM/ZHcmZVCLLJE+VpCSMpXUxUWR8TV3XzuhfCnm/K48jmPhSrqR8Q2O3/qggg+hB342xOgoY85swFrNsE9A7Xqa/W77ehJ+VaP/AJsv6of7o4ZgJEOClxD2NqB9F5JsZiIdyHh/SNzEhRBGjRRyomiEtpuMsNKUDvRIAr1qt+EXTQyQH++kkemwI0k0d49zIO22wa/le3BHP+h8ebJXLlYqEGqQejaRsSfxaA3+IHpwvy4cTnieR2R4Hq630k77H0YDY9we49DF06uuwnK9GgKZpZJaY1v0SWHYAzuc9OpKb9eODy6Uggg6CCPX6ROMedJDy6CaaPG8QTODMo7UbsmwfL327W3oOOussRYuVvGgpUWNVHyDoBwZ1bzwYuKzmPxCx0KlWCWug3y/n29eLP8ApkrzuEJNcU2AuBIETEibTy/Cz5T1C0uD7QuOykKxSEHdgL06dhsQNtvsvax+iOpRmJIUx/ARCKIOzM1l6oDcNufjY7cTacsTKK80LSRxoNcsIu9cIoBD207H7N+1mqTojqoZkcg8LwWRrIA8pD2ykfM9z8e/rxFjyXAE/wA9ei9TiuFp06FRzGTcTc9wz9Oe9ynrO6G6b5JDNJLLIgZ4c2cofhbD9++4vseEs2WebNLjLjtjSxnxGkvtIvlUPQBNrtd2CNrA4qOje2X+uTf1DgDprrxMjJmQxeEtF1kIrUq0pL/Aiu/oNvTdqobIBMT7rn4CpWDH1GNLiwCDP035bzcx0lAco5qMLKi5euK7stKJiRZR/M7gVsgbegaoH1HDfqXBSbOxI5FDI8eQGB9Rpi/d8b4xyeuFXmS43gkjaMy1uGeiAP8ARtv8e/Zdzeb/AOZYP/Jkf0x8bSiC2ZGP4U/+QLw6nVczS4gOmZk51dOcbKe5v1h7Ak0cUSMI5PDjjF7aqomjuN60AA7DcBgeJPJ66mklVlUgxKuiqINUR3st8Tvt2Px4I6vyymbOB2LtQ+LFVon5AavsN/EDhDDzfUyHw2tn8MHfYsQCQCOxB1Ad9iPXaNX/ACdwD3+clyhsAuNz+16FynM8XlfMnoLaPYX3dsVBYvejWoX8eCMiaDlwhnSK5MhabegW0KdzvQ2JpQSSe3wH5TieFyrmMdAaUkA+z2dav4n1sfH0NgddbYxeDl9aaVlZtZ20hBe34x+W37hRsQ4U+qnrhxa0nSbeI2lSuN1lMXygU8NmLvINQbtSsF3BGygbqDQH28Mvuf5YEuMlhA8kpSIMB5dDk2APMQ10dqWl308SsmVqWSQC9L6TQY6hdOfKNTAUO3zHrxQdCz+LmYciDZdavQNqTHIaY1sOwAbT3Gxq+OWnUdqaDv1wumtSY1hIzb588Mqsk5XFLPzF5EDNC4ZCfQ+yp/8A79oB9OFmV1t7SiTRRK+h9DxMRYV+zaqIa6o1t5iOHsHv82+0f/WTjz/kXMJJhkANqxhCxCN+DD2AnYDetIG3YNx2Oe5ju7vPrFlCmA9vfuGxAkxE3H9Jhz3qRkiUKFZ56lFdgBJQOrtZuuw2J4N+6HIW5RhMdifDJHzMR4SvoeBZUTxJMYiIlWKBB3U6AGYgsQNjflAo8OPugE/efBvv9Ffpv4J4Wm9z3ajuAfn5WVaYpgNGZPivReS/4eH9Gn9I4N4m+U5WQUVIzAdKJs2vUAV8t1tdd64O+ufm/wDHxdQIIytOoZmXHfTIImNKJCpbRqYC6Hwvv2Hc7DhH0POXmy2ZtZJht9JXUfATzAHsD3/bw0ngy3UqwxyrAgj6TseEOBlSw5GVpEYbxIlfyuUBMSBNOkWo00CW9e3CxBlXDg6mKYF5nbljE+8dFSdSc59lxnmCFytUo+JNC/gLO/GHSPPmy8fxJIzHIrFHUggalqyL3rft6Gx6ca/XPzf+Pj99c/N/4+Mg6pm3JAqU+x0aO9M6p25QprmE0pzIhJLrUZyaV8MpoHhzigT79gA2PXfsRd3xE85xJY5Mdn0W2SGUIXI8Tw5e4YmlI1XoFk6fhw4wM7KmQSR+AVN1YkXsa7EA9xxrbWKyse0cXtFrDAG3S2xS/k3XDzZz45gdY7ZY3IN2nvavQA7V8Nge+zLqCSXxccRzCMFiWTQW8QDSCLHuimO/xKn0JG31z83/AI+BM7l+VIUZvAuM6lppRvXqAaO22/oSOxPCaXaYJlXNeiaoe1mkREfVJgib+X3F1j0rnCHlEEpUsExw1L3NC9uOuiuqnzUk8WIxOhHoaKtZWr9a7/sPrQA6SzpfZseKAxV4IZFk1awmwGor5b3Hbh99c/N/4+Ggl0g25KYextIsczvGCHTgeG83+BTuH1880mTH4TQqqO0UrITWgEEuPt9B6+Xc8bdJOxzJC8qzt7NF9IorV9JNVizRqgfmDw5liy2Uq3s5DAg/hOx78TaZD4uXJ+CVhFElU5TSWk0AV5tVh7J2O3rfCtaW3cZVq1alWGijT0mRbOBGYnyxuj5+uHXmIxfAcxahGXo3rYWD8NNf9LPYb9dY9aPhyRIkLSWNcho0EujRH41132G3x2bfXPzf+Pj99c/N/wCPgLHwRq9kN4jhw9jjRsBBGo3PPopnqTIleQky3F42PURjK6Drjb3jsWprI+a/A086z6kfDhUxRGWR20qKJANXvW/bsP8AbhP1Ny6UaZZRHqaWJbQvd610Cm206wt1vV134dYWfkyrqjbGZbIv6T042DBE3SirT7RtQs1NESMCY5j+yvz9VAcv9s8J/c1eH63dfuvfVXu78JMbqmfJxUbV7LKk2iS42YNpUsQB3VaFtfYA7/Gj+ufm/wDHwPmYOTKAJBjMAQ1fSdx24xzHHdPS4mgyZp7yDMwOUEQfNY9Fy6MEsQTpeY0BZ2kfYD1PGHRnWb5ryrJC0enzoaNFCaFk/jfMbHf4cB9K58wiSOLRTtIRrVzuHbXbKNI8wahd1pvc70P1z83/AI+GIJIIKgxzGUnNeyS6IMxHlvKS43W7vzB8UQMqWyJIQffQEkn/AE9u29UfXbLp8SjPTxpRM3s0nnC6bHjV2+RsAjYiuH31z83/AI+JrTJi5a7pqTHoWZHXQZAK3t9WoqB6AXwrWkGXGVSrWp1GhlJmk90c5Im85EyLCxRfUfWRiy1xTjtJEwCynSTfibKF9CO4N99x6cZ9R58fKgnsmKC8vvaQa0RizZHrp/7k3W7yKXLZQy+zkMAR+EGx3Hfjv65+b/x8YaZMmfC2FVnF02aG9nYfUNRhx5nwP6Ul1dzJ5YnYS6Y3gjcQGMhhciHUW7ar2r4fv4qeq+eNiYxkSMyOSERQCRqPYmvS/wB5oevCLq/Al8GSWcR1SKxjL6tPiL2DHRd+pHbhvicxyZCwQ45KGm2kHYkbWNxasLHqDw0GCJuVI1GGo2oGS1sSMepA9zcrrlPU/i4JymiZSqsWQDclbvTfcEj/AMrifw+rpsrEl3GHKjp5yhIKtugW/wAYigb9N9r2qPrn5v8Ax8DZ2BkzIUkGOV+RkB/eCD8uFcxxGVSlxPDtc4mnkggzOkTiCIPms+ir05V9/a5rr46hfE0/NX5u74hWTGj1a1bSfMinSyvdUS249ARRBq+DORc2eJpY0aIM+TJYcOfOX0nSUFBLoDVvvv34pvrn5v8Ax8a9uu023CThq/8A4svLO8fpdyjcCIKleT9QyYmTFgMjzIhETTFSDqbdK7+RV23N0Cewrj7yrMeTPxtc4nP1ggiMppDLGQtHuPUfIjip+ufm/wDHxMtyx8fMx9KxhykpTSXZaCpq1aiW2Wgun9vpxjWFpzZUr8XSrMd3IcYvYyZJJxaZw2yB6hMKnKM4XaUmM2Ndt4YIWjq3VWsfBb9d9Omuo8JdGwDpE7eZfM7fBSw3YoNgG3siuKnHyMqRVdfZqdQwsSA0RY2O429ONPrf5t/HxgogP7QfLyuTW0DS9pnxj8flRnNOayS40zQhII3im8WEoSxIipt1XSoFghjVlhffij5jio8WKJH0KsercgBqVPI191YWCPUcZdSY05xp5JBDpWCVW0F70MtvpB8palFE+o+3jblPMJ3QJGYCEVR5hIDW4G9Ud1YGtrU8OGxYlbVcKgBY2AM+ZMX3yBJuoLprKh+nxpwhkjBMbeItaACdIMje8vlW7JrSTfmPFGvOdEMeLHaSRxqfHADK0nhHXQB8zebb4m/yd6m8v82/j4zyMbKdSjDGphRrxAf3jcfbxnZ2HPcxEop1WNqai21rcv3vY2SPpyRinMS7iRqW30ldX1ZN6O4PxHxvhFk5SYq+G0KMupmuJ0YgbehI2oUtG/KRW18OeUZb4+TPCmgSNIgIIkYEiKOtJFtQVlLF971HsOKQe1/m38fDCbaTcef5SVI1FxHdMkbb/MKVwer4VZ5vBZmJRQgVQdPmLOAHbZQK3o3pHqDxN9aZ0r46o8isitGUUKQUHhsBZIAbUBq7n5bcenH2v82/j4iPuhcs8OMS5IsSSAEwsxJIDEbSkqFALdu23pwHWSC4z7ftUbUpCm5umCRY53Hpg4v5Kr6VwNLa/CK/RJUuu/E1KCwK+mkqAL7DtQPFLwFyX/Dw/o0/pHC/n3Upxp8aIRO/jvpLAdv9zZv7AeCzBdYBU4p4a0XjnyF8npP2T3iJEDNm5WmNpKyYL0yFNI8BQX296vyfnxbcTvIP8dzD9JF/YThiJEKVN5puDh89E35riNLDJGjmNmUgOO6kjvwP01y18fFiilfxHRaLf9h8Qvugn0HDPj9xmkTqW9s7s+y2mcXnGcqe6t9/B/W1/tTcHdOQlcdA0RhY2WQtrIJY/jet9/28BdV/hMH9bX+1NxQcbF5Sh8MLOcH0ny3SHlvIpo87IyGnLRyKoWP4V/0Gneq76jfzeS+6fs4Scu6lMubPi+E6iJQQ5Gxv4/C78vxAPDuX3T9nCs0x3eqvxXa6x2ovDYxiBGOii+hsK4cZhCF+qKBkAi9TUCtVuQFBBPbt68OukeSS4sBjmmMrF2YH4An577+8fmx+089B/wCW4v6Jf5cPuDQJlY7iXmn2e1vaYzjJxZIeT8hmiy8mZ5y8cpGhPh9vw0+6K7jvvwp5tEzZ2SqxmUmCAFA+iwZJA249NJNji04nsP8AzXI/V4f65eDQAICHcS91QVHRIjpiwxHJdy8hmPMUyRMREsZUx/P4fCj7197UDt2/dT8imyGxzFMYhFJqYD1HxHxI7UdvMb4dZM2hGai2kE0osmhdAepPpwq6T6gOZjiYxmMliKPY0e4PqPT7QR6cKWt+nndXZWrwK4AhkNwN5i2+90P1t+Bi/WYP7q8BZfT0s+FLDEDiu0hq3LalUhVs91BRVFD8keh4N63/AAEX6zB/cXgnqvnxw8ZphGZCCBQ7bnux9B8/jXx42oBEuwp8G+qKjW0h3iRHiMdPVGNhOcfwvFbX4enxa82rTWuu13vwJ0pymTGxUilk8R1vf0FnZQTuQPn/ALDgt+Y1j+N4b/g9fh15/dvTX5XpXx4F6X54cvGSYoYy12D22NWD6g/Hg7uoc49kHtuwdYadQnH1XjrzxZJOiteiGorT6xcmr3SZvd0+t0N/l9vG3K4Ty2OeTMydaSTWpPpfy+J7kDYBbHrwV0H/AIMfpJf7r8CYGXHzaOeKfHZVimoatjt8/Ru4YDsG778K8QbZvCtwzi5hDh/jGkPiJiTETv4W5o3E5LKM+TK8ctC8aqsfp/tQ94EbnWf2rOooi2cwWPxW9jJVA2nURMpG/puL+dV68M8PqK858MQsqxxgh6pf/wBLRAB+II44f/Nl/VD/AHRwzQ0ggdVOu6qyox1QYDSNu7tMf2vmZ07K2TiSxymKKBaaK79O1/jWPKSfRQRvxhzkffOCsLJ0eHMNRX/Sflvt76+hofaDOa9SmLMx8bwnYTA24Gw+z413b4Ag8Bczmi5RBqx8csJZhqC/6j/028qj41xJ2m/LfPTC7aXbE0zHft2f0wRLp1T1xKI68FculBN+5v8AH6ROOMrlEksOaiL7O8jELJqvxBQNmvdB3U+oBPrx31418ulO4vR3/SJwf1JgGfEljEnhFkPnugPU2fySNj8ieLPEhedw1QsqATEkXzEEGY38FrynBeLGSJ5C7qgUyet133716X8N+AekeSy40DJNMZmMjMD8AT897Jtj8CT9pBxecDGkxuXsZJHeL8MB60aI+I2O+9eW734N6O5K2LAyNOZ7kc6rsDcgj7bBLf6iftM2kFwgYt4Y9V11mvp0n6nDvEOFvqEuuP8AXwsknIsHXO7eCXrNnDPrK+GFbUvl/Gt6/cOCJ1l5d7blySNOjsCkY9LoDV+SBYWx+KAe9AH9G9sv9cm/qHH7kvTxjyMx3m8ZZmFxncKCLph9h0gfkgfs17b2/q3ul4biBoIqHugC1+8NQJAN9PiIxzussTAkny4M1ZXSFoPwLCjvW1dqNhie9qPQisOrkc5eMI11P4OTpGorZ0xkDUNxvwdPyJjzKPI8chViK+Dffeu35NkE/wCoL+znm/8AmWD/AMmR/THxrBYhT4mqNVNzSDAFoiLmxxPjulKQwAZByGiCKphMDBdnChvK5AZ/KyqP/wBCkE3IsPGbGdzQLrYd2K/i7sH72b2AFgdu/CPqvNMfNZnUAlMiM0dtQ02BZ9LQdu/zocJczmxkPmXSYjQBQC2YbyEqKJs7A+ULsLssYPIPc6+eR90B1WzmnIwLc8/s3XqSH6lzf3O8m0ZtB9VjHlNDba+3cn7TynL9RXVWOG0aJG0uHA0O1K3u2Wf95+dq+kHJ5NzIbgL46gfACEfvPck+rE8N+q8nw8fDPyAurryL3HqPTuOKPcBT1/Pb8KNN5puLR8gzjG28ofnXMoV5mYGEUcUcG5aNKLuf9Ve6gv8AePXhd01DEnM1GKQcdnYqNBtWET2AdqQ7kdx5dO21y8qUzPrLeMuoMzb04BJo+uxAJ7WT37P+lMQjmcLVS6mAqipUQNpPxum73e4HaqkKoc4Ndibc52VCzQwxyv8AOYn7p5mYTPlZrKmrTINTayuhTixmwB71sqj7LHZiQVncmgfHVXdZGM2pHVArKpJ2pAGICkj4b/AcEwfhObfaP/rJx5Hj5gMeQGHieGEbXMS3iM5JLMTuRsoAoe6LANgdLi1skient+kjXue0MmAPXc+W+IV7y3kKQySGORZACfDEgQhbcWbCgtYv40Ca78YdetfJsAn1EX9k8Rr8yZ0gik8/j+IxO2kBaoUQAEA+NAGidgbsevFrk2APgIv7J+O/EqLiTGnT0GPHbklqiMmT8/a9H5L/AIeH9Gn9I4MKA1Y7bj5en8jXCjlPNoVgiDSxgiNQQXUEEKLBBOx4L+/UH/Gi/wDkX/fjpXOts7NWGN5HNKilmNXsBZ4Q9Mzh8vOdTas0JB+RgQjg3m3NY2iYRTxB+486EGjek2apvdP28JelcxY58vxZkJZovOWUByIVDaTsCA1rt2rffhZMwq6W9nqm8+3hH58lYs1CzsOOYZldQykMrAEEbgg9iOFfNMrGnhkieeMLIpUkSKDv8N+MeQHGxceOBciNgg7mRdyTZPfYWe3pwSZ6I00+zme9OItHOfwgeoOZxyT4qIbaLNRXFEUTDKR9u3FXxC8yzAciEmXUozFYeaMqqiOYarQ2BuoJYbeUWTfFb9+oP+NF/wDIv+/A0ki6KrWtdDcW3na/LdEJKhdgCusAagKsA3pv1+Nft4H5hzNIiiOaMrFE2Js0T+ztwlwMDEizJsoZClpgAVMq0O1+u90KHpvXy25vzlfEh0SoU1HXpePYVsSWa67il9CfUAHJdFwrdnSNQBrpEb2vGN97dfdd9B/5bi/ol/lw6gnVxaMGFkWDYsGiP2EEcTXR+dEvLseOSREYRBWUuFYbUQdwVPGnS+Ji4MJiTIRgXLEtIvrsBV0KAA+Z342TPRRa2n2ZJPetAjIvN+lk+bNQa/MLjFuAbK7XuBv234neR5yzcwlljNo+LCymq2LS+nGMXLseGXLnhyV8WdTpBkUhWq9rbfzbi+3btxj09nhcyRppIgTjxLqVgFsNJ5QbILBStgH1+BHGNLpuFarTotbNN046HF7eNpn9qxOQuvRqGojVpvegQLr4WQL4+PKkekEquo6VGwsmzQ+exNcTsmBiNnLme0LrVNOnxVr4A9/gTt2uj9v7qLAxMxoGfIVfBfUNMqi+1jvtuB5huN/jxkug2Q1lDU0F5giSYwb2ib7X6rPrHmcbAQqbeOfHZhR2DSit+x7cU2VKioTIVCDuWqv23txEdT8w1yUHV4/FgZSHQgBXQnYebbzsWJoC9tgeHXU0ONm47QvkItkEESLsR8roj5H/ALcbJgxlYGUxVaHGGmJIvHPl6bdVRcATc4hijjfUNEjKkZUWCWNLVenz4FabFOP7P46aPD8P8KNWnTp73d168JsfHjxcSKDGyUYq9sTIm92SdyQoDUaHw+JJ4xxcMBbRp0XfU684wIvebxttumPQf+DH6SX+6/DzHlRtWgqaYhtNbN6g168TXRfMokxQryIh8SQ0zAGjIxBon1BBHxB476bwMTD8bRkq3ivqOqVTQ9B337nzdz69uGMyIUmBhY4uMG0CM855QqISprKgrrCgkeumzV+tXdft4mOX8zjyOZJJEbQ4rgGiO01HY/McawYOImdJmDIUu6BdPirXpZ7+oA27Dc/CgOV8zU5ySSMq/VmDEslBjLqC2rFe11vZAvjATN1SoykGSwye70vBkRvFr+11YSyoGUEqHN6Ae5rvXr8LrhF002SkUn3waO/G8n7W8tfItWkd+3y4z5lgYk2XBktkqGhulEq0fUeu1Em679jtx96ow8XOiWOTIRQrhrWRfTYjvW4JF+h3+RUh1zGMXz4q1N1ANbTLrOjUdN2wT9N/CVj1/wAzj9mmgv6TQklUfd8VFu+3f04c9R8uWfFlidzGrKbe601vZ+W249RfEr1nmF0lWORXjMaBQrIxLeKvwJcmt+3FDzx8bKx5IGyI1DirEi7HuD333A29eNMlpCk3TTq03B0YM5jy5jl7orlXKEix4o1Yvoj0LJfmo1dN6A0O3wHwHCnkWLBy3DcmYyR+ISX96iW0UAvqCAD874O5ZJjQ46QLOhVF02ZRZ/be37O3pwjxsKLCxGixZ0dmk1G5Eur7AFgBsALv4n4DhSCIIGB88V0sqNfrY6oYc4WxIkySb6c9cpp0b2yv1yb+ocLcnGXl/t2XEzTyMQTHdhLo21b0NV/JaHxPBPSXMY0XJ1yIurKmYamAsFtiLO4PoRseO+UcvxMefImXIRjkGyGkWh6kd97JPfsNvjevaXRHryUeErNpB+s2Md3/AGggwTt4r9icpSbMgzWd45TBfgMdx2HbvpGrcV3o7bjjKfmcc/McQxmwntUbbEUyiMEb/wA+NpsDEbOTM9oTWqFdPirXwB7/AAJ27E0fjaPl2dJ7bjNkSKQqzebVGQNSpdlDQtrq+4r58Y2WmI+c+ipxDmVaeoOnSAADaLnuj/YDnKRdV8geXIzJYmj1LKFZGO9MqjxKrcUdAHx1fHYxuiS8a46CMmRBuSRQtXdmNsSz0oZqG+w2AHFDn8sjcZCpmwJ7RL4palLL5UXSp8QD/wBMb18eMuUctaCQP984pQAV0uqAEGvVXBuwNzfqPXjNDtd8bRzm65WkaZDoPK/taPfxS7Hx1wsHPxpZFMkglKUKD1ioWIG+wNiybNfHjTr/ABdeJh76SBs11RMYUb3tZbR//L07jvmmFHFiyxRTIy+BOQEZWJYoFVPOzOS1v7teg+1hzfl2PmY0MbzwrpQWGIJBKgflqVYf78NcNIA8v7Wv7MPaQTGTzyY8LRaT+FB8+5HPDjmaSMKraAqjuFBpE7FQCSDRN9r+HFpgdNjl/s7s9pGtyMR5topL2A3AoUCTXm46g5OnhxpNmY03hsjBmFE6CCgNTUaIG9b1vwRzWFHczjIhMoTSND6SR5thcukHzE2RwnZBtx8yma8PIY82n9DysM3XGBlLJ99JENq4VlNehxUI2PElidHAwKpkVw+ljsVFiqHfsCbIvc38+Kfp7IVvblmlRDKUAZmXf6BFJFEK1HY6TVgjjHmHTMUmjRmxQ+GBo8NiNJsEnaYWTQG/w+29qU21ANQnzj8hIHaHFrTF85+eiWR/c4klWmlCCNtJ8JBGxFgkISXCAnRv73lI2vjDr3LiPLMaFGBaAxK63ZW4Tpu++3rxS4/LUELwyZsMqM4fchWBBBrUkgsEi/jud/hJdbxu0YjQ+KqsmnToa9KsrNSFmA90Lq7Cgd+72bAaIHzqmDWvY5znXHkNsc7TaBiZK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9942" name="AutoShape 6" descr="data:image/jpeg;base64,/9j/4AAQSkZJRgABAQAAAQABAAD/2wCEAAkGBhQSERUUEhQWFRUWGSAaGBgYGCEcHhwfIB4fIB8eHyAdICYhGyAkHyAhHy8gIycpLSwsHiExNTAqNSYrLCkBCQoKDgwOGg8PGiwkHyU1LyksLDQtLDEqMCotNS0sKiwqLzEsLCosLDIwLCovLCwqLC8sLS8uKSwsLCwpLC8pLP/AABEIAJABXgMBIgACEQEDEQH/xAAbAAADAQEBAQEAAAAAAAAAAAAEBQYDAgcBAP/EAEgQAAICAQIEAwQDDgQFBAIDAAECAxEEEiEABQYxEyJBFDJRYSMkcQcVM0JSZHN0gZGisbKzNDVi0VNyocHwQ5KTtCXhgoPx/8QAGQEAAwEBAQAAAAAAAAAAAAAAAAIDAQQF/8QAMxEAAQMDAgMHBAICAgMAAAAAAQACEQMhMRJBBFFhEyJxgZGh8DKxwdHh8SNSBaIUFST/2gAMAwEAAhEDEQA/ALzpaNpJWWXGi8Lw10MRGWBAW2cbt9KSWUn0Q3RPFR95YP8Agxf/ABr/ALcKel+mYYm9qTX4s8UYe3Yr5VFUpND/ALb1Vm302WiFVZ1UuaQFgCxq6APc1vQ4EIf7ywf8GL/41/24iMvHrKyFjj29pgUBVipVMKlhpl2pj6IQbN71R9E4iD0zDmZuWJtf0ORBImh2TzCBKvSRf8x6VZ4EJz1A2Jh48k8sUIVB6qgsnZVsigSaFnbffgbpHOxOYYqTxwwi9nQKjaHoEoSBRIBH7+KLIxUkUq6q6nuGFjY2Nj8Dvxxg4EcKBIkCKPQD/qfUn4k7ngQpzqnlsathhI0XVkhTpVRYMUpo7URYBo7WBfGvSHKw2IhyI43kJbzFIiSNR0n6Mae1bb/Mk8d9YRBmwlN02UAaJBowzDYjcH5jccMOnOnosLHWCDVoWyNTFjubPfsPkNuBCm+UdV8vyM+XDSODUnuMNB8RgCZFCgWNFHv37jarqJOSwUfoYu3/AA1/244xcLGE7mNYvGAt9Nal1WbIG66tyTQ1et1wwl90/ZwIXnHTMmhIJMhcf2VcMySO2kuGBTzva6jfnAokEA3vQ4c9E89w+ZRO8cEKujEPGNDlRZCsSorzBSR/4eMehulIDBj5bBmkfFWFgzkoUrtoJ018qruaskmsweWRQgiJFTUbNDv37nuavb4DYbcCFJdPdV8vy8yfFjjx7jrw2Gg+KK85UAWug7b9+47HgLqTCK5OQMdVUrFCwULHRJaUV9IQqam0KXFnYbECuLjG5PDG5kSJFdrshQDv3r4WdzXc7niW5v05Fm5+RDPr0eDjv5HKG1klI3Uix/3ojcAgQuJ+q8BOZLgGODUVov5NpCQFi01ZYgg329O9131f1PgcvkgjligLSsNQIRTHGbBlII8wBFUNz6cU/wB5YPEEvhJ4g7MRZugLJPdqAGo71tfHEmFjZYWQrFMBelhTAjcEWNiL7ruLHbbjEJL1VgwiCF40jAaeEakUC1aRQdwNwVNfMHhFkdQR4GA82bBA83iFY0+iXxD5dSqRqChCXXc2QgOxYDin62H0EX6zB/cXjnF6UwsTHdG/BGRpWaaQnSzbEh3Nr3qwQTZskkk6hfH5hy8YftlQeBp1a9K130gXXfV5ft4w6L5ricxxhNHBCrXUkYCOUbvRIFHaj+2u4I4ojhReF4ehPCqtGkaK+FVVcZ8oggWIezaPDbcMhBDel6heo7VZJ7cCFF9M4KERSSMojUZDSBhGQQkhC3qUyUA3cNQEaja9zejupcHmLTpFFAGichQAjF4xQWUUPKGJ907j178cdG9MwyCLLbX4sZnjXztpppXu1vSfX032u9K1x1nnnAgvluPcsjhS8causekr5Xtl02CVVbAs0KJHGIXeH1VgScxfBWKDUooP5DqkBOuPTVgqFJv5fZeHVOHoymECItYwagEAFToGanGixGW3Iv4cUvJoYZdGR7OIZ3UOyOoEiar94fisbIJ7nse1BP1DySPMzjjzatEmGQdLFT+FB7j5+h2PqDxqEBldV4eNkYuJkx4/iyIPHY+GPCcqCoYBfNrY15dh37cH9a8/wuWpGZIIWaRwFQhEOmwHa2FUtg1/+yG+ZyrHiRW8ESvFH9GvvyOIxagajcjChRYkgm7F3xO9H84fPWUcxxivhy3G8sSoulnoRg6m86lQGXbuFYfHEIzquHHblrT46x0wjdJEUDYulEEAEWDwuyuYR4MebPlpAyJIVgUiJSzedhGKTyeTQKaz5WbsaD7rqMLy6VVAAGgAAUABIlAD0HCvqDDwuV4uVO6l/aH1+HJIzB5aOlVJ1aCaPmAsbb0q1qEx5TzLBnwhmBIFiCFpDpUhCo86kgb6TYsd/TuOBOiufYfMo3aOCFXjYhkGhyBZCsSoqmCkj/wnXk/WHL3wlfXDHG0Tu8WxoKLmGmgZApuyFOrvvfGX3OOp8bMilMEccLq58REOo0S3hsW0iwwBIHoNhQrjEJBh4sxy9MSIYfa5FYFYjsJrZR4nm0iLUaTsdNevDjprqzl+bkzwRx4/0W6MNDeKtDUwAHlCk1v3/Ya/ch6ZhyJnnk1+JjZs7R6XZRZbewDR/wC42Ng1xNZHMMfmxysPAMEDE2H06vaItPnAtR4P0mjt3IJo78CFTZPVfL05kuCY4NTCi/k2kJGmLTVksCDfb0+NddVQxQ5OOwiUIIshnVQighVjNnVSHTu3m2FHhNyjqDGxs6DByTDNkINDZITRUpIEUejSQW8PSBJq9CL78P8Aq/lMeVl4sEwuOSPIDAGvSI/zAP8AOxtwIS/lnOE8aLDbGifI8AOzsoCMwUagXSIoCxtrW1r50OF8HWEj0V5PFRIAJmiHcgesdnc1sN+B+a9Qthrl4sGmMRkLCSSSAVFpbXpFKSGJ3Y+lE8LcfqiSOLwX0oNHi69jtXu39oA93b0u9oPrBrw3x9QullM6dUA/OhCtM8pJhZ59mjiaGJwCFGrUYBID7ilSNYHxsH5cIhz5cRZ3ngWZU0AKI0JBZmIA0ITvE0THxCCDqP4wttBmtNgc1kcUWEhr5ezJp7Ei9NX874+fe+Dl6jJiiBfITVLqfynaMknUaAG5+0/AAC4wufdMp5kUoFxcdi6GQUG7bVYEJK3f41djwr6a6nhypzA+DDE6uVdTTEUrG/wYsbAenf1riTn6rlnz5cvHbSoBjTxLHkB/Jo+qlr9PWiSODejJHbmMUkiKrSMwJIBJHhyOCCfMrXqsEbq3fyjiHbMcdAMEHpfouk0dAOobD1yj+YK0fMJdCXCstMgEW/0MDhV8QGv/AFHYIPdEh97SeD8TqeKVHeLBjcJMYSNGk3vTANFupr7RtYHH3M6cgyMnPlmW2x5A8Z1EUfZk7137A/s+BII/OutPFWI40aGNjrtyVYE2qyaV9LNnfVve1cXMYJhcwBzCacozvH1FuXxQhV1EyVXy01H5tt7Hy+PCb7pWgYGPLEixNI6kmPymmQmrABI/24Vw9b5K5JjkSLTIoQqmoldXlWmIHb3qrsO/DH7o/wDlOF9sf9o8JTe1/wBJkc/kKlWm5hGoRN16FyX/AA8P6NP6RxN9YdCSZuRDMmW8Phe6AinQ3mt11AnUbC1Y7A3sBxScl/w8P6NP6RwbxRSXwcT3IP8AHcw/SRf2E4I6ymK4U2mY47MAqygXoZmCqTsaWyAzegJNirCb7nuR4j5T+I0t+B9Iy6S/0CDVVCg3cbbgg+vAhWfH7hV1RnTw4skuMiSSINWlyQNIPmPlBJIWyABv8+xC6D5xkZWGk2SiIz7ppJOpKFM1gUxN2AK+HfgQuuq/wmD+tr/am4oOPOZXk9vp8iWVRnx6I3j0CMGGcUp0jVupAonyhWNltR9G4EKN5L0JLBzGXMOW7iS9SFUGsebSrELdRgit96HYCjYS+6fs4iuRdTZ8vM5saWGJYot3IZiQrajEVtQGLCtQs18iCOGXVZc5GGqZLw/SEtGqavFUAAgnSdIBZRZIFOT3UFcQt+g/8txf0S/y4fcS/S0kq8ngMCq8oxwY1Y0patgT6C+Mvud9R5WbFJJkxoiBysZUtZpmDghlWgpAANbjvuDxqFW8T2H/AJrkfq8P9cvE5g9WZ0k2dFkLFjx40bGSVGLGK1LRsgZKk8oJIN7/AA2UldBk+OdWQMpvZIdUwrzHXLfb8n3d99t974EKu5xhPNBJHHK0LutCRQCVPxAO3/npwm6E6Rbl8DRGdpVLWikKFj72F0qt6idR2G/7SVuV1Nnjm64iwxGFhr1FmvwrUM/u1rDWAt/aNw3HXXvUudiy464sMTpMwjBZmsym6UgKaSheqxv6gA3iE063/ARfrMH9xeOOuulG5hjiFZmiXVbKApEg9A2pWqmpgaO47diJ3n3inJkL5DuglxV8DR5I31xs1PoAY06kUbpzd0NL37onP8nDxPHx0Rwp+kLE2qnYFQFazqIHY0P3jUIt+nZTy/2X2uTxNOn2jSurvfu+7RHlr4et78Z9DdLNy/G8BpjKLtQQAIxQtV0gWNVtdCye3e9JM/NHL/F8GH2vRZj1t4d3vvWr3d6+O1+vEjjdQ5eXgY88s/sevIXS0al2kjUW+oGPyEaXN0F8u4I74hU/RSE4FK2li8wDVdHxHo0djXeuBOhOjJ8F5zLlCZZmLlREq3IT5pSQAQW7adwPieDOjCwwToALh5tIJoX4j0Cd6F+vAHQHUmblvkDKiiRYXMZKsb8RSNSgFRaAHZrP2t6ahfMDojIj5o+a2WGV7BTwVBMfm0xEgWAh0nXZLUAQKssn/wA2X9UP90cKMTqTPfmsuG0USRKC2tWJKxnWEcWmkuTptSSPlsx4y6Ox5Uy4fGyDks2K7CUrptWmtQBQNV8fia2oDELXqzpOZ8xM/wBtEMWMpYXEreEoH0tEi2DqDdkafS+3AHO3i5+qx4OaqiBg8kZiV7th4b2wNadLHT3OrS2i9mHUvUmdFzGDGigheKf3CzN5goBl1UhC6V7bi/8AVengXqTxeTxKcCJXSacmVpHZmDO66FWlbyG2FelmjqNkQnPV0Dpypkkk8V1WMPJpC62DpbUNhZ3ocbdfcykgwZJY4UnCi3V2ACoASz7jzEfk8SnVs05Z/GyCpOJG0mIq2iv4qAkPp3AN+t38tuK7rjmuRjYUk2MiOyC31kikAJZhQNsNqBFfbVHUKNxOksjLWPmVyRyhNcWKkq+Gy0pVAxXyJMBbqfVjdWRw++5pz6XLhld8aKFA5CtG1621NrBFAjSaAJ736cMOVc1zZeW+P4MXtLIWjj1kIQd01EgFSV3Iob/k+kpB1HmZfKnnlmTC1SKIZUss3nplZWjFWbAIAv12stiFW9G9sv8AXJv6hxP9I9VSvmZS5GLBjLD+GdZASrFVKr2GvUoLWPh8hb7okUuUCbIy5hZ9fMN9tt++3Ec+Pl84bKw8uGGLwDYkUu3hSlR4ZUUniDQWskmib28oIhNsrqSf78x46YkDqw1LL4g1GK1Dydu6kFdPc16bEveb/wCZYP8AyZH9MfEzyvJysHOg5bj48Ix1XWG1MLjJXxJOxAfWWITVXpXunjPpfLL50GrLfK82SwZk0FUdYyi1pW7XzbbbiqG3AEJJ1VgFuYTMh3MhWVTdFQisp29bJ2BFi/geJ3Hj1CJRTvMpUxnY/Eqt7ANdgbWTsTYHF/z/AJniwtOciheX3o7gRx/kgsaskWCLBB4X8n5pg5WW7qEYxxmRIr8IPIFApdekC7bvXe+3HI9h1Ag7/if68guym46TLTEZ/n5hF9KqRyfmKltekTKGsGwsAUbjvQAF/Ljf7oaXiYe9ADUdi1gRAnYfCtV0aq9iAQoz+ZTzwGVGOKk8UzzY2jWW046LdoCIwfICHI06h3J4edfxscHGKaNaoGXX6FQh8u43Ita3sFhW9joJFNtzHVQb/kqeKgvHjChlZaWgNVamOqyTve5O1/Mnvw/6AwHfMx55VKElnRWG5V0kAa6oLXYe8SSb06Rxzh4mJmYkAQrFKZEDtqQEeY6lILAkaFO4U2SDtRp91Bz91aTGxo/CWGFTDkqyPZ8NwFC3bGxpruK1fjLxKjQdSdLiDyPirVqrSCAIM/r516QE5xh9JzX7V/8ArJx5h7eEyAh0JGh3LGqCqFA3at2sja9uL3pCVmgzmkk8VyqFpNOnUfZkvYgEUdtwDtvvxlzibChGO8yRySrFTFFVyAo21EG6v0F2AdqHDVmB4gu09UnDv0OmJ2hSkcIleRodMkqgkKoBYkJSV6lTd2DXmrh790MH70YWr3vo7+3wjfbbvwbjdVJjxM+PAJXM0cegaI2CNXm3q11WL7KbJoA8SHVObK0bJJOZEDxGOIxlfDXw2HvEUbI8ukkMvm9eHpsa0dwyPZTe9zvqF/demcnz52URxNjkxxxkq2vUFZbTVW1kD04Y/XPzf+Pib6JwmXLlY4jRr4Slcky6vF1hCQVvsNICj8QAjbVXF1xRTSTLxcqVGjcYzI4KsPpNwRR7cT2HnPjT5NCNT4kMb+R2QExII9OgEqumgS+19vTi848250JfbZ/BxnyCMuAtolMWgeAo1WCNXcijt3vgQrP65+b/AMfH765+b/x8c9W4GRPhyxYkohmcALIb2FjVRG4JWwD6fLuA/ufcnysXCSHNlE0inykWSqUKVifeI33+FCzV8CEp5ty+SGSB20W+UHUI0jDxPDlNlWJpSNVhBZOn4cOOVc1ycmJZYjAUa6LLKp2JB2YA9x39eOOs2IOGVUsRkilBosfBmoAnsT2v0476BWQYSeLjnGfUxMZfWd2J1WTe93R4EIz65+b/AMfAHM+UZEzRu/g6oW1ppeVQGqrIBAbaxvexYdibT9P9Mczi5rNkz5avjyX9HvWnfwwq9kKbWfWz71ki7l90/ZwIUX0lzOTwMeCBofwAdFk16wgIFuV8oPmG3rfFB9c/N/4+ITpbEnfw/AxUjf731FnEg/SMF2Ze7VpAF2RpO2luH/3Nenc7DilTOyBPb6o9yzLZOslj3DGmA9N+xJAEJxkQZboyMMcqwKkfSbgij2+XEuc04OS9+EhEUMdAOyUTJoAq3LkhyS2x29Txr0j0vzODmORPlZaywS35BdX+IUB9zSNj8f8AV7ww6z8X2nJEOM2UzRY6mNZTHas8wa2BBIIJWu3ms7A8CFXfXPzf+Pj99c/N/wCPiXn6Z5m3OEy1ylXFAA8HehHQ1IVGxctZ1/Ib7BeO/uidMcyypcdsHKWBIjqI3B170zV7y1tpo9zsb2EL51JyZ1cZEix63kiS0Z7vWugU3lC6wpNb1dd+HXLOa5GQniQtjOlldQ8SiR3r4j58fOsbGPDqILDIgsgUL8RdwOI/J6d5hlcukix4zy5zkHWplLtJGqhUCvdrQVUqwCEsGjREK9+ufm/8fAfMuVZGQoWZcZlVg4B8SrXtfx+zjmTleceV+AMhPbfD0+PR06r3Pa707aq7716cY/c45Hl4mGIs2YTMGtDuSqEDylj71G/jQ2uqoQl3S/NZVSOGLT9I0hUukh3DuXt0GgeYNQJuit7sLpfrn5v/AB8SPS+Tka4EixrjKZI9pLio2MpIBS/MLRL9Tq22VuOuiOVZnLfaJOaZsbQyMCC7dpGNEhmoKrWAF2+xa3EKpljzGUqfZ6Io0ZAd/gRuD8xxLsWwshbKgx49LZkkGhpQK3uQtrZQB7oXbYAVry3pjma84kypMtWxWseFvXh+bQoXsGU0S3rZ3Nkcc9dBzkSeHAcl/Y7WINpsidGBsb+UjVQ3NV68CFSY+RlyIrqccqwDKfpBYIsbHcbfHjT65+b/AMfEbzHpTmcmZhT4864sEMcY9nLFvD2HiI9WJSR5Q2/b8X3ib15y3K5lFGOWZsaLHKRKUfcurLQ1L20G2K/YaNAcCF86v5O/hyZE6x3pRGMbPq0+IvYMdF36kdr4ccv5xkTM6xtjkxnS1rKNwzKasDUNSMtixanjHq2OReVMszB5QkQkZRQZtaaiB6AmzXCDO5RnZMPMY8eEYMsk4+lL6jPHRuivuE7b9qersMQIVn9c/N/4+A+a8pyMiMxyiAqd9mlU/vUgjax9hPHHIeU50XLPAlyEfLCMqTEEgHfwy1jzFdrJG9evcg/c26czsOKVM7IE4Z9Ue5ZlstrJY9wxpgPTfsSRwIQPJufmCSSFWjV5MmTyush85k0eUoCAmqlGrfcX3HFX9c/N/wCPiHxcRmzUZcNp19umDzCUr4QWTWvlsBvN5zffSALNcLzmZ3I3yc3mOSMiKZtKQpfnlItNNiolCBgfkvZvLwIXpH1z83/j4k4+RnDy4PDSNXKSldLSMtKqA6tRLbLQUL8KPYcA8ogzuYZ8HM8bLAwWFCJgRSAgSRsvYuXDefceUG6AHDj7ockiywGGJppBDkaUVyhJqLswIIr3tjZqh34EJ1h5mTKiSIccrIoZbEgJDAEbHcbHseNiMz83/j4joeUVWTlskOKIWjkwnVGogVp192IA2YGwBXYnhVyXpblmlBMqiTxAQHf312Fe9RAPc1vdevEnVA17WHefZUa1pBJOOn8hV3UuDMYJpZRDSY8yEoXvQ6guAD5Sx0Ciw2I+3jXkvN5pV8OJoD4SqCHWQGvMo3rS26MpK2LVuAyq+wc00gBamqqqvC9K2r02+HE9FyfIyGmjVTgltIhndlkEgBDnSpsoWaRn8v5emgdXDtMiUhV/9b/Nv4+McvDyZUaNxjFWFGjID+wiiD8xx57zEQTcxqZ09ngpdcSjzzaQtlVUgBXN1RFkDcbcO+l89JMsCMBQuQ5HlALKYaseVSE8RZAtgXpPCCq2L5mInyVHUi30ld8ozziZMuOmkSO6rpKyuCVjiHlKgtQVlLFzfvN2BIqh7X+bfx8QvUEUhzp2jxnmAmAeRZdHhKceFiasar0C72Kqyfj1wdmdLiHHlTMykZ5JS8L6EjaNfULYIIIJXTRA1bcVgnClbdVn1v8ANv4+ITr7kqxL4+SCfFcAmJ2YkgMVFSkqFALUANrobcMOUdLx48rNbS1HIQJVsBhuGW41BNH0sbt9vAn3Rz/+Jwvtj/tHhbg6XC/zwWmMhehcl/w8P6NP6Rx4V90D7tuSOYaMM+HDjSEEEX4zC1bWPyO4Cj/m71p915L/AIeH9Gn9I4T8x+53gzS+K0EYZmLSUi/SWCPPakn3i2xB1UbsDhliL6O6mTmGHFlIpUSA2p30sCQwv1Fg0fUVwPyD/Hcw/SRf2E4MzcrH5bhs+gRQQLemNNgL9Ao9Se/zsnueFXR3MEnyMyaMkpIYHUkEWDAhGx3HAhVfH7jHKy0iQvI6og7sxAA9O5277cccv5lFOgkhdZEPqpv9h+B+R3HAhKOq/wAJg/ra/wBqbig4h+Z9VQZOXDBEzGTGzlSQFSAD4U3YkUdwR+y+xBNxwIULyD7qAyeaS4Ps8iKuoRykHzFL16hXlH5J+W9EgC4l90/ZwBjc4xnnaOOWJpgPMqsNW17H1Ok3Y/Fver4G5/1VBiPBFMzB8likdKWs7dyBtuVH7b7AkCFn0H/luL+iX+XD7ie6JmVOWYzMQqrCpJJoAAbkk7AcNeW84hyATBKkgU0dLA0fn8O23xG424EIziew/wDNcj9Xh/rl4Lk6rxQJT46N4Ks8gU6mAUWxpbLV61dHbvwk6U55HmZkmRCSY5MaIiwQdpJQRR+BBF9j6EjgQqLnvN1xcaXIdWZYkLFUFsa9AP8AyuEX3OuuTzPHeRoWhkjfS6m633BUkC9u49D8iOHr89xxMIDNGJT+JqGr02r40bA7kb8c5nN8bF0pJLFDq91SwX7TXoPn2v7eBCX9b/gIv1mD+4vA33ROtjyzGEqwtNI7aEUXV1ZLEA0KB+ZP7SAOquq4JZThozGaGbHdxpIFGVOzVR7r9t7XRqs5tzCCGO8h0VDt5yKPrVH3jtdD4cCEok62jHLPvh4Uujw9fh6fPZNaa/5vxu1b9uOPue9Z/fLF8VomhdWKOpurABtSe4II+YNj5l8eYxeF4viJ4VX4moaa+Oq6r53wkzuucHGgik8QGJ3WJPCUsAxF6SFHlob6SAfgOBC+dFzhMDW2yq8xPrsJHJ7cRMfMcTqkPCwnxzjPrQAgiRG8oZhVBqsVflvYsNQ4uehTWGL9JJf7r8H8n5liylxjPExBt/DI7n8Y13v8rsfjwIUd0v8AdBxo85eTxrKRAvgpM5ss8YOpTsKAA2bsa7AVdE/+bL+qH+6ODfvziCd1EkXjqvmAIL0uo1t5iR5jpFkX233nunepYc/PSfHJMZxnWypXdZRff+f/AHBAEIfrH7pWPBmJy6RJanXRLKhoxeINKadrY72SO21ajYCGcYnSqWnj5D5TVoLAAJGd22FagrV8z6KLr0LnfMYA3h+NBHlFCITJpJVmFKaO9Fq221VQviU6OyMyFJTz6aAK0gECyaLLK1lx/p1FSPyQLpQBwITvq3mCT8qaaOykqRutijTOhFj02PHX3RuWyz8vkjhyVxSffdtgU3tLsadWwselj14Wdc9W47Ry4asTMYklFKSpTxEohq0nbe7r077cNfug8ixsvBeLLkESbMshNaHF6SAfeO5Gn1BIG9HgQoHG6zzcQw8s889xlPbwhYKXrw3XurpFYDsxvv8Ak+aq+5VyKfFhmSXNTLUyErpOrQbbWSxJPnNNXobPqeGPIOmsKLlfs0brJimN1eTWPMGvxCWB8u93RFV8uJzpWHlnI8OeaPI8ZWkCySL5j3YRqVTZQBq8xrVuR3UcYhVXRvbK/XJv6hxLdF9JTrm5bZWfFmRy34kNaralptJJEelSUoelD0FU/RMgZMlh2OXMR6bEgjvuOPO8jlmLydsrN5Vpy5rKmLxAfZ4iLdgFsyAPpBP4oNE7MTqFQZXTOQOeRzx8wijjUUMYbER+XVHoBo6idWqruj6Cqbm/+ZYP/Jkf0x8RXJOnMTK5hj8wyyuNmuA7YZkH4QEeG5umVtGlvD7k0fRgXuF1VBnZ+K+OWIjOTG2pSvmCxflAem/y9a4EKP6uIbPnO7sjsgXV+Kypq29BTdh60Tsd53CKKrKBIrke851dttOwBqz2Bsk+u3Fxzfo9583KmjYFvETyNt5qK7MAfSie3Yjtvwrxujsp8gxeKS5Vw4JOiPbZluzStVEbnY9zfHDUJNQXyYE/T8tfqvRpVWCmQeXXyTfpKEryjmYJveYijfvY6t/Mnt/O+G3V6qcXFDyGIFK1rQItFAonyrv6mtr+wqszmWPy/FmwnmaSXJhkMbBCVb6uBYK2ADQ9T3s0OD+u8FpcHHVTQ8O2+aqqMw+WwJ/ZXrx0u7rLdFyQHVIm056Lzl2jhLDHjlqNV/FDBwSaD18QwAbcWCKIajW9FctcZsMzKdBtUuwR5JW3v3idTdiaoX32ScwwXXHGSw8NCCVc1Y1biNlU3uCDpO/p8OKXlPLzgImbmZGurlkRSX8NGjcIFUWD2I1du+5AJ45qbC9xc4EHPU3+T+V1VakUwGmRj7Kjg9/m32j/AOsnHknMUMOQrHdwNLE/jX66zZPox/Z67ceo9P8ANEyU5jPESY5ArKSCDRxk9Dv/AOfDifk6OMkwlM+nVGGUaFGjUaslpF1Uwvb4rtffqeC6WATIPz3XJScGODicEfPwpTlMitlIxFLGQFo6gKPcna77XXx+fFl90Q//AInC/wD6/wC0eMOX/c5eSUzSTpGhpDtqLEmhuSApIbT2O5HAHWHUcE2FFiRMzS4jRLJqUj/0iLsgA7j9vcWN+BjNIE5iMoquBcYNvn2wvUOU8ziWCINIgIjUEFwCCFFgi9jwX994f+LH/wC9f9+J/pyLxCBJBHo8NdLEIWsBbLD3vOWsE+g3onig+9EP/Cj/APYv+3DgysqUywwfFLeos0SY0iwTxCSrUFkIaiCUYMa0uAUPyb04UdGS+DLlCeZWYmK5CVAciFdWmqBUNaiuwAB34qfvRD/wo/8A2L/txHmEDLylVRQnhAAEdKphUttJtRPfTRs38iEwJWU2F7g0J71Hi4edjSY08iGOQb1IoIINhgb7ggH+djgbo/lGHy3FXHglQgHUzF1t2NWx3odgKHYAcE9RNDi47zezLJoq1VFGxIBN0aA79uMul8uDNhMwxVjXWVXUi+YD8Ybfs+0Eb8LrGrTuqDhqho9vHdmJtn7pDkyn2pGZyV9tVxbRFQgjmGu4/NVFFJcbAILJ1Hi2++0P/Fj/APev+/CHqnBjRsPSirqyQraVAseFKaO1EWAaO2w4M6e5arQKZY0Z7ayVjJ9417gobVtw03hIGSwvnED1n9JHybofl2NzCXOjkTxJLKqZF0ozXrK735r9e1mtjsx6h5nc2KYnDRhz4mlovKKADEu19iykKLKsxuwoYLlPUkM+Y2L7FpZS4Ziq+UL2JGnbV/Mjve1RLymGj9FH2/IX/bhWvDhLVSvw1Th3BtQQSJ2wfBT/AE2IH5XDj5DJTQCOSN2CmiKIIsEH/rxn0N0vg8rjdIJlYyNbu8i6iBekbUKUH9pJPrst6dkZcaGRoo5kGIXI8rSM4CnzWpYk2fU7bnegW/SPOIM9ZGXEWNUKiyqkMSLIG3of+hB9a4ztG6tO6c8HV7I1gJaIkyLTjrKT4fQmFhy5eVhyouRLG4hBdSsTMDegEju1e8dhsNr4M6VySmSxyHiB9mhW0IVLVpPKPMV1KpWwpqzttXHfIOpIcrKbH9i0FNWosq+XSaFitr/ntv34w5vi1mTrEqjTFCwXSlWTNfv0q3S2w3AHYgcAqNI1BD+Dq0qopVBpJ68/CV3kdD8ufma8xMieKKOjxF0mQVpk73YA7drAPe766z6L5fzOSGSeVQ0Ro6ZFGtO+ht+172NxZrvx1N1JAucMP2K2LqobStFSLL1p7D+Vn0rjrqzqGDBkRDhiTxFtSFUAtdafdO/r+0bG9s7VgBM4VG/8dxLntYG3cNQuLjnlLefTN47BSDD4mOUKtHQCPH5aUayF+kbUTQBIoUCXHW/T2FzTHEM8yKVbUjq66lP7TRBGxB/mBx31VhxiCFljWMtPCDSgGmdQymvkSCOF2XzpcTHEmRirJcmklFjpQVDelgbkqLO4F7WBwznhtyo0OFqVzpp3OInOceiavyTAOB7Bqj9n0aNPiC+93d+9q81/HifxemYuX4UUHL5UZvHWSRneO3NEajqsKFOk0ouloGyTw+bmEQ5f7Z7GL0a/C0LdXXfT2rzXXbeuOulOYQZ0TSLirGocqupF8w23G37CP+vAHtJA81ruErNY6oRZp0kyM8srLpLIh9jMcrIAzy2rsBas7EWCexU38weA+iujeX8saZ4JVLSnu0ikqncIN+wPqdztfbjPpjGUxI7DXXjWlIxYrIwRRqGuyLqjQEYHx4J6S6ggzndRhiPQoLMVUjUTRX3Rv6/v7VuawDpOUDhKrqZqtEtEE9JsPgQ2P0Vy6HmMnMUdWmILCMSLpEjXqYWR5mutzQJJ9RX3kGYBlwvJSEYhV7KABzLZFoSg1UWAu63O98a4nUkMmccP2KmDMCxVaCqLD1p7N9vYjvdcc89xQubpiRR9WB0gKBfjKCaYadWkkA1e9DgD2kEjZFThKtJ7WVBGqCLjBwbLjn3Q/LsvOizZZE1x1qUSLpk0+5q3/F+XcUDsOCOuOlcDmiRrPMqmJrV0kUGjWtd7FMB+wgH4gi5nU8UE0WO+FrkdY6ZVSmLe8VoUa+WxN9hvwd1fzqDAEZbEWRX1CwqgAgWAfKe/8gTvVcL2rIJnGVX/ANdxBexgbd123FwPNIuqIiuqKDT7MmPHHGqMjbrKlKKuQ0B9m18U3VvKsPmOK2PPKmk7qwdbVhdMN/S+3qCRwJ1REh5Y0ywiF2WNgNIVlJdNrABB3rjHOzlxEmllgSaNZQqhFjtVLNuaXZQAF3u2B3F7M54aJOFGlwz6rixv1YjmZi2yP5RyPAx8H2FXjaAoVcNILfV7xJB7mz2qvSqHE1jdIwctwpY+XyLJLLIrOzvGzMqklVAZlXy9r77s3ehxScs5hFNhHKGGBSswj0KS2m6rbe/s/f65dI85gz1kZcRY1TSLKqQSRZA8vof+hB2uuMFRpIHNM7gqzWveW2YYdcWOOf2WnSOciLk63VdWVMwtgLBbYi+4PoRseF/S3Q/LsDKmyYJF1S7KDItRqaLKu/qR3N0KA9bE5VjuZ3CqhjGXIpDCM0BLuBr8wUITsvqVrg7pzqWDLyGh9i8MoDqLKvlIagp8uxP87G/fgNRoMFa3gqrqZqsggCTfHj/C4yuh+XSczXmJkTxVolPEXSXWtMh3uwB27EgH42r6cmnGZA2Wy0BKdVxUCyprLGLyjU91q3Ir58N5+pYFzhh+xWxdQGCrRUiy9aew+3sCfSuNepI44svF8ihTHPqUBVDGogt6qUkE7avXt340PaZjZJU4WrSLQ8RqAIxcHC+c15YZPF8HPih8VwxOhXND8UXIBue5rttwFidPSCSR5uZwzrMhjljaNUDKwrukwKmvUfP47EYXNNTLCmJFLJ4WrxPKEehTHWqFRbbbbbj04Fh6mZpI0HLIwZKol007mgSRGdtj6enCE0wATz9z+U5o1W923/W487oPK5CmLinHglVolx8hvKyMWkZEVVOtmcl7kP0db0NqANPJHDLFj3LEDGgtXIPdQCCAwIr4cB52RFNgZrpFGjRxPTKu4Pg6wQSqkEagbH7+AE5n7OhaSBZl0qfdQkDUwsaVJIrQDq3DauHc5sXwpUqL6k6c2tuZtZc8w6SWYQrJnxmOEA6DuGYCgx1THsCdh8fs465r01D4s2VFLF47xhCEkqwF00oaXSrFaFnbyjtbEk8358II5HGDC5iK60FhgCocn8CVtVNkX6H5Am8g5hHkxxyezY4WRtOxDEHQX/4YB+Hf58aSA+Tk/j2SQ4t6C3ql/ScnlzFndUaTQLYrv9Ai2NJCtVUdJqwRx1zfp8TsrDPSHQoRRExXYG9/pbY36nt++wcmQR52TsvhpILT6MbeFAQFDg0CzG9I7E/jFeDG6jGksOXAgOYz5LOpdzssZ2q/N2sV6jhHObvPlM+11YUKgYKjYIPteLz4LKbo+CXHXHny45o1lEq6nbUD6gt41srWRR7ajRG1S3V2LMdUa6pYgyaK8NrKq6s1Rln0gaQpbsux371fL+rIpG0viRQNtYlBU2SFoAxDVRO5FgVv3HAf3SnUYGPNCoiMjqbj22aMmtSgEj/bh2kEWnzn83XO8EGCq/pzkkMYWdUAllijDt8aUfuva670OGc/MI0NPIimrpmANXV7nte328Zcl/w8P6NP6Rwm6l6DhzZ45XLArs4H46iyB8t/Uel/IjHS0dwLpomnVqf/AEPIEZiTYWH4VNxH4vJIcnNzfGQN4c0Lr9ogT94PqOx4rwOJ7kH+O5h+ki/sJwxAIgrnY9zHamGDzVCygijuD3HHMMKooVQFVRQAFAAdgB6cd8fuNSyYhTvV8YZ8IEWDlAEH1BimBHDXlHKIsaIRQrpQWau9zuSSe/Czqv8ACYP62v8Aam4oOMgTKYPcGlk2N42t/aEhnhMjaGj8RtmorqOj0NbnTf7L4Jl90/ZxNcq6BhgzHylJJNlEPZC16j87uh8LPfaqWX3T9nCs1R3hCtxIpBw7JxcIGRF+Xl8spToHkkIxsbJ0Dxjjohb5D5fHsL+AA4qYMdUFIoUWTQFCybJ2+J34S9B/5bi/ol/lw+4YADCi6o91nEnb0ws0x1DMwUBmrUQNzQoWfWhtxK5fJosrmORHOupPAgau24eX1H7R9hPFdxPYf+a5H6vD/XLwEAiChtRzXB7SQRg7p1JHGn0jBF0qRrNDSvci/Rdr+G3HKtFNRGiTQ1js2lq2PyNH9x4+cz5amRE8UgtHFGtj+z5g78LOkuk48CJkRi7ObZztddhXoAP+/CmdURZXb2fZFxedYsBFo8Ztv7dVn1v+Ai/WYP7i8FY3JsXGiMQWNI5HJKuRTMd6pu9AbD4DgXrf8BF+swf3F416s6VTOhCOxRlNo43o+u3qCOB4tIElZwzhrDHvLWkiSOmDG8JqcyPw/E1r4dXr1DTXxvtXz4+YJj06YdGlDppKpSPTbt9nC9uloTh+x0fC06e+/fVqv46vN8L9OOelOl0wYfDQlmY6nc7aj9noK9OMl0iyZzaHZuLXmZsIyOZvY9Ep6J5LC0UeSyDxY2mVW+AMr/ys7/6jx11M85jVuVyRatWqRE0Evr2D/DuCbPfv+LwV0VCHwdLC1Z5gR8QZHB4/dK9DxYLSOjM7OaBb8VLsL89+59aHbhXtJsBnJ3V+GrsYDUqOlzYDWkS0i8g3sBM/ZHcmZVCLLJE+VpCSMpXUxUWR8TV3XzuhfCnm/K48jmPhSrqR8Q2O3/qggg+hB342xOgoY85swFrNsE9A7Xqa/W77ehJ+VaP/AJsv6of7o4ZgJEOClxD2NqB9F5JsZiIdyHh/SNzEhRBGjRRyomiEtpuMsNKUDvRIAr1qt+EXTQyQH++kkemwI0k0d49zIO22wa/le3BHP+h8ebJXLlYqEGqQejaRsSfxaA3+IHpwvy4cTnieR2R4Hq630k77H0YDY9we49DF06uuwnK9GgKZpZJaY1v0SWHYAzuc9OpKb9eODy6Uggg6CCPX6ROMedJDy6CaaPG8QTODMo7UbsmwfL327W3oOOussRYuVvGgpUWNVHyDoBwZ1bzwYuKzmPxCx0KlWCWug3y/n29eLP8ApkrzuEJNcU2AuBIETEibTy/Cz5T1C0uD7QuOykKxSEHdgL06dhsQNtvsvax+iOpRmJIUx/ARCKIOzM1l6oDcNufjY7cTacsTKK80LSRxoNcsIu9cIoBD207H7N+1mqTojqoZkcg8LwWRrIA8pD2ykfM9z8e/rxFjyXAE/wA9ei9TiuFp06FRzGTcTc9wz9Oe9ynrO6G6b5JDNJLLIgZ4c2cofhbD9++4vseEs2WebNLjLjtjSxnxGkvtIvlUPQBNrtd2CNrA4qOje2X+uTf1DgDprrxMjJmQxeEtF1kIrUq0pL/Aiu/oNvTdqobIBMT7rn4CpWDH1GNLiwCDP035bzcx0lAco5qMLKi5euK7stKJiRZR/M7gVsgbegaoH1HDfqXBSbOxI5FDI8eQGB9Rpi/d8b4xyeuFXmS43gkjaMy1uGeiAP8ARtv8e/Zdzeb/AOZYP/Jkf0x8bSiC2ZGP4U/+QLw6nVczS4gOmZk51dOcbKe5v1h7Ak0cUSMI5PDjjF7aqomjuN60AA7DcBgeJPJ66mklVlUgxKuiqINUR3st8Tvt2Px4I6vyymbOB2LtQ+LFVon5AavsN/EDhDDzfUyHw2tn8MHfYsQCQCOxB1Ad9iPXaNX/ACdwD3+clyhsAuNz+16FynM8XlfMnoLaPYX3dsVBYvejWoX8eCMiaDlwhnSK5MhabegW0KdzvQ2JpQSSe3wH5TieFyrmMdAaUkA+z2dav4n1sfH0NgddbYxeDl9aaVlZtZ20hBe34x+W37hRsQ4U+qnrhxa0nSbeI2lSuN1lMXygU8NmLvINQbtSsF3BGygbqDQH28Mvuf5YEuMlhA8kpSIMB5dDk2APMQ10dqWl308SsmVqWSQC9L6TQY6hdOfKNTAUO3zHrxQdCz+LmYciDZdavQNqTHIaY1sOwAbT3Gxq+OWnUdqaDv1wumtSY1hIzb588Mqsk5XFLPzF5EDNC4ZCfQ+yp/8A79oB9OFmV1t7SiTRRK+h9DxMRYV+zaqIa6o1t5iOHsHv82+0f/WTjz/kXMJJhkANqxhCxCN+DD2AnYDetIG3YNx2Oe5ju7vPrFlCmA9vfuGxAkxE3H9Jhz3qRkiUKFZ56lFdgBJQOrtZuuw2J4N+6HIW5RhMdifDJHzMR4SvoeBZUTxJMYiIlWKBB3U6AGYgsQNjflAo8OPugE/efBvv9Ffpv4J4Wm9z3ajuAfn5WVaYpgNGZPivReS/4eH9Gn9I4N4m+U5WQUVIzAdKJs2vUAV8t1tdd64O+ufm/wDHxdQIIytOoZmXHfTIImNKJCpbRqYC6Hwvv2Hc7DhH0POXmy2ZtZJht9JXUfATzAHsD3/bw0ngy3UqwxyrAgj6TseEOBlSw5GVpEYbxIlfyuUBMSBNOkWo00CW9e3CxBlXDg6mKYF5nbljE+8dFSdSc59lxnmCFytUo+JNC/gLO/GHSPPmy8fxJIzHIrFHUggalqyL3rft6Gx6ca/XPzf+Pj99c/N/4+Mg6pm3JAqU+x0aO9M6p25QprmE0pzIhJLrUZyaV8MpoHhzigT79gA2PXfsRd3xE85xJY5Mdn0W2SGUIXI8Tw5e4YmlI1XoFk6fhw4wM7KmQSR+AVN1YkXsa7EA9xxrbWKyse0cXtFrDAG3S2xS/k3XDzZz45gdY7ZY3IN2nvavQA7V8Nge+zLqCSXxccRzCMFiWTQW8QDSCLHuimO/xKn0JG31z83/AI+BM7l+VIUZvAuM6lppRvXqAaO22/oSOxPCaXaYJlXNeiaoe1mkREfVJgib+X3F1j0rnCHlEEpUsExw1L3NC9uOuiuqnzUk8WIxOhHoaKtZWr9a7/sPrQA6SzpfZseKAxV4IZFk1awmwGor5b3Hbh99c/N/4+Ggl0g25KYextIsczvGCHTgeG83+BTuH1880mTH4TQqqO0UrITWgEEuPt9B6+Xc8bdJOxzJC8qzt7NF9IorV9JNVizRqgfmDw5liy2Uq3s5DAg/hOx78TaZD4uXJ+CVhFElU5TSWk0AV5tVh7J2O3rfCtaW3cZVq1alWGijT0mRbOBGYnyxuj5+uHXmIxfAcxahGXo3rYWD8NNf9LPYb9dY9aPhyRIkLSWNcho0EujRH41132G3x2bfXPzf+Pj99c/N/wCPgLHwRq9kN4jhw9jjRsBBGo3PPopnqTIleQky3F42PURjK6Drjb3jsWprI+a/A086z6kfDhUxRGWR20qKJANXvW/bsP8AbhP1Ny6UaZZRHqaWJbQvd610Cm206wt1vV134dYWfkyrqjbGZbIv6T042DBE3SirT7RtQs1NESMCY5j+yvz9VAcv9s8J/c1eH63dfuvfVXu78JMbqmfJxUbV7LKk2iS42YNpUsQB3VaFtfYA7/Gj+ufm/wDHwPmYOTKAJBjMAQ1fSdx24xzHHdPS4mgyZp7yDMwOUEQfNY9Fy6MEsQTpeY0BZ2kfYD1PGHRnWb5ryrJC0enzoaNFCaFk/jfMbHf4cB9K58wiSOLRTtIRrVzuHbXbKNI8wahd1pvc70P1z83/AI+GIJIIKgxzGUnNeyS6IMxHlvKS43W7vzB8UQMqWyJIQffQEkn/AE9u29UfXbLp8SjPTxpRM3s0nnC6bHjV2+RsAjYiuH31z83/AI+JrTJi5a7pqTHoWZHXQZAK3t9WoqB6AXwrWkGXGVSrWp1GhlJmk90c5Im85EyLCxRfUfWRiy1xTjtJEwCynSTfibKF9CO4N99x6cZ9R58fKgnsmKC8vvaQa0RizZHrp/7k3W7yKXLZQy+zkMAR+EGx3Hfjv65+b/x8YaZMmfC2FVnF02aG9nYfUNRhx5nwP6Ul1dzJ5YnYS6Y3gjcQGMhhciHUW7ar2r4fv4qeq+eNiYxkSMyOSERQCRqPYmvS/wB5oevCLq/Al8GSWcR1SKxjL6tPiL2DHRd+pHbhvicxyZCwQ45KGm2kHYkbWNxasLHqDw0GCJuVI1GGo2oGS1sSMepA9zcrrlPU/i4JymiZSqsWQDclbvTfcEj/AMrifw+rpsrEl3GHKjp5yhIKtugW/wAYigb9N9r2qPrn5v8Ax8DZ2BkzIUkGOV+RkB/eCD8uFcxxGVSlxPDtc4mnkggzOkTiCIPms+ir05V9/a5rr46hfE0/NX5u74hWTGj1a1bSfMinSyvdUS249ARRBq+DORc2eJpY0aIM+TJYcOfOX0nSUFBLoDVvvv34pvrn5v8Ax8a9uu023CThq/8A4svLO8fpdyjcCIKleT9QyYmTFgMjzIhETTFSDqbdK7+RV23N0Cewrj7yrMeTPxtc4nP1ggiMppDLGQtHuPUfIjip+ufm/wDHxMtyx8fMx9KxhykpTSXZaCpq1aiW2Wgun9vpxjWFpzZUr8XSrMd3IcYvYyZJJxaZw2yB6hMKnKM4XaUmM2Ndt4YIWjq3VWsfBb9d9Omuo8JdGwDpE7eZfM7fBSw3YoNgG3siuKnHyMqRVdfZqdQwsSA0RY2O429ONPrf5t/HxgogP7QfLyuTW0DS9pnxj8flRnNOayS40zQhII3im8WEoSxIipt1XSoFghjVlhffij5jio8WKJH0KsercgBqVPI191YWCPUcZdSY05xp5JBDpWCVW0F70MtvpB8palFE+o+3jblPMJ3QJGYCEVR5hIDW4G9Ud1YGtrU8OGxYlbVcKgBY2AM+ZMX3yBJuoLprKh+nxpwhkjBMbeItaACdIMje8vlW7JrSTfmPFGvOdEMeLHaSRxqfHADK0nhHXQB8zebb4m/yd6m8v82/j4zyMbKdSjDGphRrxAf3jcfbxnZ2HPcxEop1WNqai21rcv3vY2SPpyRinMS7iRqW30ldX1ZN6O4PxHxvhFk5SYq+G0KMupmuJ0YgbehI2oUtG/KRW18OeUZb4+TPCmgSNIgIIkYEiKOtJFtQVlLF971HsOKQe1/m38fDCbaTcef5SVI1FxHdMkbb/MKVwer4VZ5vBZmJRQgVQdPmLOAHbZQK3o3pHqDxN9aZ0r46o8isitGUUKQUHhsBZIAbUBq7n5bcenH2v82/j4iPuhcs8OMS5IsSSAEwsxJIDEbSkqFALdu23pwHWSC4z7ftUbUpCm5umCRY53Hpg4v5Kr6VwNLa/CK/RJUuu/E1KCwK+mkqAL7DtQPFLwFyX/Dw/o0/pHC/n3Upxp8aIRO/jvpLAdv9zZv7AeCzBdYBU4p4a0XjnyF8npP2T3iJEDNm5WmNpKyYL0yFNI8BQX296vyfnxbcTvIP8dzD9JF/YThiJEKVN5puDh89E35riNLDJGjmNmUgOO6kjvwP01y18fFiilfxHRaLf9h8Qvugn0HDPj9xmkTqW9s7s+y2mcXnGcqe6t9/B/W1/tTcHdOQlcdA0RhY2WQtrIJY/jet9/28BdV/hMH9bX+1NxQcbF5Sh8MLOcH0ny3SHlvIpo87IyGnLRyKoWP4V/0Gneq76jfzeS+6fs4Scu6lMubPi+E6iJQQ5Gxv4/C78vxAPDuX3T9nCs0x3eqvxXa6x2ovDYxiBGOii+hsK4cZhCF+qKBkAi9TUCtVuQFBBPbt68OukeSS4sBjmmMrF2YH4An577+8fmx+089B/wCW4v6Jf5cPuDQJlY7iXmn2e1vaYzjJxZIeT8hmiy8mZ5y8cpGhPh9vw0+6K7jvvwp5tEzZ2SqxmUmCAFA+iwZJA249NJNji04nsP8AzXI/V4f65eDQAICHcS91QVHRIjpiwxHJdy8hmPMUyRMREsZUx/P4fCj7197UDt2/dT8imyGxzFMYhFJqYD1HxHxI7UdvMb4dZM2hGai2kE0osmhdAepPpwq6T6gOZjiYxmMliKPY0e4PqPT7QR6cKWt+nndXZWrwK4AhkNwN5i2+90P1t+Bi/WYP7q8BZfT0s+FLDEDiu0hq3LalUhVs91BRVFD8keh4N63/AAEX6zB/cXgnqvnxw8ZphGZCCBQ7bnux9B8/jXx42oBEuwp8G+qKjW0h3iRHiMdPVGNhOcfwvFbX4enxa82rTWuu13vwJ0pymTGxUilk8R1vf0FnZQTuQPn/ALDgt+Y1j+N4b/g9fh15/dvTX5XpXx4F6X54cvGSYoYy12D22NWD6g/Hg7uoc49kHtuwdYadQnH1XjrzxZJOiteiGorT6xcmr3SZvd0+t0N/l9vG3K4Ty2OeTMydaSTWpPpfy+J7kDYBbHrwV0H/AIMfpJf7r8CYGXHzaOeKfHZVimoatjt8/Ru4YDsG778K8QbZvCtwzi5hDh/jGkPiJiTETv4W5o3E5LKM+TK8ctC8aqsfp/tQ94EbnWf2rOooi2cwWPxW9jJVA2nURMpG/puL+dV68M8PqK858MQsqxxgh6pf/wBLRAB+II44f/Nl/VD/AHRwzQ0ggdVOu6qyox1QYDSNu7tMf2vmZ07K2TiSxymKKBaaK79O1/jWPKSfRQRvxhzkffOCsLJ0eHMNRX/Sflvt76+hofaDOa9SmLMx8bwnYTA24Gw+z413b4Ag8Bczmi5RBqx8csJZhqC/6j/028qj41xJ2m/LfPTC7aXbE0zHft2f0wRLp1T1xKI68FculBN+5v8AH6ROOMrlEksOaiL7O8jELJqvxBQNmvdB3U+oBPrx31418ulO4vR3/SJwf1JgGfEljEnhFkPnugPU2fySNj8ieLPEhedw1QsqATEkXzEEGY38FrynBeLGSJ5C7qgUyet133716X8N+AekeSy40DJNMZmMjMD8AT897Jtj8CT9pBxecDGkxuXsZJHeL8MB60aI+I2O+9eW734N6O5K2LAyNOZ7kc6rsDcgj7bBLf6iftM2kFwgYt4Y9V11mvp0n6nDvEOFvqEuuP8AXwsknIsHXO7eCXrNnDPrK+GFbUvl/Gt6/cOCJ1l5d7blySNOjsCkY9LoDV+SBYWx+KAe9AH9G9sv9cm/qHH7kvTxjyMx3m8ZZmFxncKCLph9h0gfkgfs17b2/q3ul4biBoIqHugC1+8NQJAN9PiIxzussTAkny4M1ZXSFoPwLCjvW1dqNhie9qPQisOrkc5eMI11P4OTpGorZ0xkDUNxvwdPyJjzKPI8chViK+Dffeu35NkE/wCoL+znm/8AmWD/AMmR/THxrBYhT4mqNVNzSDAFoiLmxxPjulKQwAZByGiCKphMDBdnChvK5AZ/KyqP/wBCkE3IsPGbGdzQLrYd2K/i7sH72b2AFgdu/CPqvNMfNZnUAlMiM0dtQ02BZ9LQdu/zocJczmxkPmXSYjQBQC2YbyEqKJs7A+ULsLssYPIPc6+eR90B1WzmnIwLc8/s3XqSH6lzf3O8m0ZtB9VjHlNDba+3cn7TynL9RXVWOG0aJG0uHA0O1K3u2Wf95+dq+kHJ5NzIbgL46gfACEfvPck+rE8N+q8nw8fDPyAurryL3HqPTuOKPcBT1/Pb8KNN5puLR8gzjG28ofnXMoV5mYGEUcUcG5aNKLuf9Ve6gv8AePXhd01DEnM1GKQcdnYqNBtWET2AdqQ7kdx5dO21y8qUzPrLeMuoMzb04BJo+uxAJ7WT37P+lMQjmcLVS6mAqipUQNpPxum73e4HaqkKoc4Ndibc52VCzQwxyv8AOYn7p5mYTPlZrKmrTINTayuhTixmwB71sqj7LHZiQVncmgfHVXdZGM2pHVArKpJ2pAGICkj4b/AcEwfhObfaP/rJx5Hj5gMeQGHieGEbXMS3iM5JLMTuRsoAoe6LANgdLi1skient+kjXue0MmAPXc+W+IV7y3kKQySGORZACfDEgQhbcWbCgtYv40Ca78YdetfJsAn1EX9k8Rr8yZ0gik8/j+IxO2kBaoUQAEA+NAGidgbsevFrk2APgIv7J+O/EqLiTGnT0GPHbklqiMmT8/a9H5L/AIeH9Gn9I4MKA1Y7bj5en8jXCjlPNoVgiDSxgiNQQXUEEKLBBOx4L+/UH/Gi/wDkX/fjpXOts7NWGN5HNKilmNXsBZ4Q9Mzh8vOdTas0JB+RgQjg3m3NY2iYRTxB+486EGjek2apvdP28JelcxY58vxZkJZovOWUByIVDaTsCA1rt2rffhZMwq6W9nqm8+3hH58lYs1CzsOOYZldQykMrAEEbgg9iOFfNMrGnhkieeMLIpUkSKDv8N+MeQHGxceOBciNgg7mRdyTZPfYWe3pwSZ6I00+zme9OItHOfwgeoOZxyT4qIbaLNRXFEUTDKR9u3FXxC8yzAciEmXUozFYeaMqqiOYarQ2BuoJYbeUWTfFb9+oP+NF/wDIv+/A0ki6KrWtdDcW3na/LdEJKhdgCusAagKsA3pv1+Nft4H5hzNIiiOaMrFE2Js0T+ztwlwMDEizJsoZClpgAVMq0O1+u90KHpvXy25vzlfEh0SoU1HXpePYVsSWa67il9CfUAHJdFwrdnSNQBrpEb2vGN97dfdd9B/5bi/ol/lw6gnVxaMGFkWDYsGiP2EEcTXR+dEvLseOSREYRBWUuFYbUQdwVPGnS+Ji4MJiTIRgXLEtIvrsBV0KAA+Z342TPRRa2n2ZJPetAjIvN+lk+bNQa/MLjFuAbK7XuBv234neR5yzcwlljNo+LCymq2LS+nGMXLseGXLnhyV8WdTpBkUhWq9rbfzbi+3btxj09nhcyRppIgTjxLqVgFsNJ5QbILBStgH1+BHGNLpuFarTotbNN046HF7eNpn9qxOQuvRqGojVpvegQLr4WQL4+PKkekEquo6VGwsmzQ+exNcTsmBiNnLme0LrVNOnxVr4A9/gTt2uj9v7qLAxMxoGfIVfBfUNMqi+1jvtuB5huN/jxkug2Q1lDU0F5giSYwb2ib7X6rPrHmcbAQqbeOfHZhR2DSit+x7cU2VKioTIVCDuWqv23txEdT8w1yUHV4/FgZSHQgBXQnYebbzsWJoC9tgeHXU0ONm47QvkItkEESLsR8roj5H/ALcbJgxlYGUxVaHGGmJIvHPl6bdVRcATc4hijjfUNEjKkZUWCWNLVenz4FabFOP7P46aPD8P8KNWnTp73d168JsfHjxcSKDGyUYq9sTIm92SdyQoDUaHw+JJ4xxcMBbRp0XfU684wIvebxttumPQf+DH6SX+6/DzHlRtWgqaYhtNbN6g168TXRfMokxQryIh8SQ0zAGjIxBon1BBHxB476bwMTD8bRkq3ivqOqVTQ9B337nzdz69uGMyIUmBhY4uMG0CM855QqISprKgrrCgkeumzV+tXdft4mOX8zjyOZJJEbQ4rgGiO01HY/McawYOImdJmDIUu6BdPirXpZ7+oA27Dc/CgOV8zU5ySSMq/VmDEslBjLqC2rFe11vZAvjATN1SoykGSwye70vBkRvFr+11YSyoGUEqHN6Ae5rvXr8LrhF002SkUn3waO/G8n7W8tfItWkd+3y4z5lgYk2XBktkqGhulEq0fUeu1Em679jtx96ow8XOiWOTIRQrhrWRfTYjvW4JF+h3+RUh1zGMXz4q1N1ANbTLrOjUdN2wT9N/CVj1/wAzj9mmgv6TQklUfd8VFu+3f04c9R8uWfFlidzGrKbe601vZ+W249RfEr1nmF0lWORXjMaBQrIxLeKvwJcmt+3FDzx8bKx5IGyI1DirEi7HuD333A29eNMlpCk3TTq03B0YM5jy5jl7orlXKEix4o1Yvoj0LJfmo1dN6A0O3wHwHCnkWLBy3DcmYyR+ISX96iW0UAvqCAD874O5ZJjQ46QLOhVF02ZRZ/be37O3pwjxsKLCxGixZ0dmk1G5Eur7AFgBsALv4n4DhSCIIGB88V0sqNfrY6oYc4WxIkySb6c9cpp0b2yv1yb+ocLcnGXl/t2XEzTyMQTHdhLo21b0NV/JaHxPBPSXMY0XJ1yIurKmYamAsFtiLO4PoRseO+UcvxMefImXIRjkGyGkWh6kd97JPfsNvjevaXRHryUeErNpB+s2Md3/AGggwTt4r9icpSbMgzWd45TBfgMdx2HbvpGrcV3o7bjjKfmcc/McQxmwntUbbEUyiMEb/wA+NpsDEbOTM9oTWqFdPirXwB7/AAJ27E0fjaPl2dJ7bjNkSKQqzebVGQNSpdlDQtrq+4r58Y2WmI+c+ipxDmVaeoOnSAADaLnuj/YDnKRdV8geXIzJYmj1LKFZGO9MqjxKrcUdAHx1fHYxuiS8a46CMmRBuSRQtXdmNsSz0oZqG+w2AHFDn8sjcZCpmwJ7RL4palLL5UXSp8QD/wBMb18eMuUctaCQP984pQAV0uqAEGvVXBuwNzfqPXjNDtd8bRzm65WkaZDoPK/taPfxS7Hx1wsHPxpZFMkglKUKD1ioWIG+wNiybNfHjTr/ABdeJh76SBs11RMYUb3tZbR//L07jvmmFHFiyxRTIy+BOQEZWJYoFVPOzOS1v7teg+1hzfl2PmY0MbzwrpQWGIJBKgflqVYf78NcNIA8v7Wv7MPaQTGTzyY8LRaT+FB8+5HPDjmaSMKraAqjuFBpE7FQCSDRN9r+HFpgdNjl/s7s9pGtyMR5topL2A3AoUCTXm46g5OnhxpNmY03hsjBmFE6CCgNTUaIG9b1vwRzWFHczjIhMoTSND6SR5thcukHzE2RwnZBtx8yma8PIY82n9DysM3XGBlLJ99JENq4VlNehxUI2PElidHAwKpkVw+ljsVFiqHfsCbIvc38+Kfp7IVvblmlRDKUAZmXf6BFJFEK1HY6TVgjjHmHTMUmjRmxQ+GBo8NiNJsEnaYWTQG/w+29qU21ANQnzj8hIHaHFrTF85+eiWR/c4klWmlCCNtJ8JBGxFgkISXCAnRv73lI2vjDr3LiPLMaFGBaAxK63ZW4Tpu++3rxS4/LUELwyZsMqM4fchWBBBrUkgsEi/jud/hJdbxu0YjQ+KqsmnToa9KsrNSFmA90Lq7Cgd+72bAaIHzqmDWvY5znXHkNsc7TaBiZK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00100" y="714355"/>
            <a:ext cx="7500990" cy="52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00100" y="1071546"/>
            <a:ext cx="7500990" cy="70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9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00100" y="1714488"/>
            <a:ext cx="4526352" cy="534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50" name="Picture 1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28662" y="2285992"/>
            <a:ext cx="807800" cy="47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51" name="Picture 1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571604" y="2071678"/>
            <a:ext cx="6936816" cy="66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54" name="Picture 1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500166" y="2683480"/>
            <a:ext cx="4744219" cy="60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55" name="Picture 1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57224" y="3454644"/>
            <a:ext cx="4615997" cy="53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56" name="Picture 2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429124" y="3954710"/>
            <a:ext cx="2333643" cy="47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57" name="Picture 2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000100" y="4196501"/>
            <a:ext cx="4551879" cy="58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58" name="Picture 2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500562" y="4572008"/>
            <a:ext cx="1513021" cy="53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59" name="Picture 2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071934" y="4929198"/>
            <a:ext cx="3872309" cy="53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60" name="Picture 2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572000" y="5357826"/>
            <a:ext cx="1487375" cy="44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61" name="Picture 2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714876" y="5715016"/>
            <a:ext cx="101295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6165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1714504"/>
            <a:ext cx="77866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F:\Moving-picture-hand-flipping-coin-gif-animatio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910034"/>
            <a:ext cx="1295400" cy="2590800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4086244"/>
            <a:ext cx="7305675" cy="205740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5225" y="838188"/>
            <a:ext cx="14001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314706" y="-142900"/>
            <a:ext cx="21145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http://1.bp.blogspot.com/-wO9elPdHKwM/Tj0yMTxLwCI/AAAAAAAABOI/aogEcBXTt5Q/s400/Cameraman_animated.gif">
            <a:hlinkClick r:id="rId8" action="ppaction://hlinkfile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188640"/>
            <a:ext cx="1770552" cy="1643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3240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22049"/>
          <a:stretch>
            <a:fillRect/>
          </a:stretch>
        </p:blipFill>
        <p:spPr bwMode="auto">
          <a:xfrm>
            <a:off x="928662" y="642919"/>
            <a:ext cx="775289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Group 17"/>
          <p:cNvGrpSpPr/>
          <p:nvPr/>
        </p:nvGrpSpPr>
        <p:grpSpPr>
          <a:xfrm>
            <a:off x="1589105" y="2214554"/>
            <a:ext cx="5983291" cy="642942"/>
            <a:chOff x="1571604" y="2019039"/>
            <a:chExt cx="5143535" cy="552705"/>
          </a:xfrm>
        </p:grpSpPr>
        <p:pic>
          <p:nvPicPr>
            <p:cNvPr id="38915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571604" y="2019039"/>
              <a:ext cx="3763656" cy="552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916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214942" y="2019039"/>
              <a:ext cx="1500197" cy="486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42910" y="2762917"/>
            <a:ext cx="763257" cy="62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57290" y="2715919"/>
            <a:ext cx="7237788" cy="78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28662" y="3429000"/>
            <a:ext cx="7715304" cy="70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28662" y="3943945"/>
            <a:ext cx="7764185" cy="84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28662" y="4714884"/>
            <a:ext cx="2428892" cy="76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22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85786" y="5375967"/>
            <a:ext cx="7786742" cy="62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" name="Group 18"/>
          <p:cNvGrpSpPr/>
          <p:nvPr/>
        </p:nvGrpSpPr>
        <p:grpSpPr>
          <a:xfrm>
            <a:off x="1357290" y="1214422"/>
            <a:ext cx="6146885" cy="612324"/>
            <a:chOff x="1428728" y="1188104"/>
            <a:chExt cx="5284166" cy="526384"/>
          </a:xfrm>
        </p:grpSpPr>
        <p:pic>
          <p:nvPicPr>
            <p:cNvPr id="38914" name="Picture 2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r="53832"/>
            <a:stretch>
              <a:fillRect/>
            </a:stretch>
          </p:blipFill>
          <p:spPr bwMode="auto">
            <a:xfrm>
              <a:off x="3571868" y="1188104"/>
              <a:ext cx="3141026" cy="526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77551"/>
            <a:stretch>
              <a:fillRect/>
            </a:stretch>
          </p:blipFill>
          <p:spPr bwMode="auto">
            <a:xfrm>
              <a:off x="1428728" y="1214422"/>
              <a:ext cx="2109290" cy="460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47078"/>
          <a:stretch>
            <a:fillRect/>
          </a:stretch>
        </p:blipFill>
        <p:spPr bwMode="auto">
          <a:xfrm>
            <a:off x="2883891" y="1673667"/>
            <a:ext cx="4188439" cy="61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8177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42910" y="2765402"/>
            <a:ext cx="6858048" cy="59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559685" y="3286124"/>
            <a:ext cx="5012711" cy="56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57488" y="5214950"/>
            <a:ext cx="1597458" cy="89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214546" y="4572008"/>
            <a:ext cx="4227753" cy="68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57224" y="1643050"/>
            <a:ext cx="754046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07159" y="2039720"/>
            <a:ext cx="1079089" cy="96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214546" y="3786190"/>
            <a:ext cx="3690676" cy="81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286248" y="5180124"/>
            <a:ext cx="1357322" cy="103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t="21288" r="31523"/>
          <a:stretch>
            <a:fillRect/>
          </a:stretch>
        </p:blipFill>
        <p:spPr bwMode="auto">
          <a:xfrm>
            <a:off x="1311018" y="785794"/>
            <a:ext cx="533268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882786" y="1285860"/>
            <a:ext cx="1693829" cy="51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68345" t="9225"/>
          <a:stretch>
            <a:fillRect/>
          </a:stretch>
        </p:blipFill>
        <p:spPr bwMode="auto">
          <a:xfrm>
            <a:off x="1453894" y="1142984"/>
            <a:ext cx="2465130" cy="65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1749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71472" y="676529"/>
            <a:ext cx="7929618" cy="405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57224" y="1176777"/>
            <a:ext cx="7479944" cy="39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20257" y="1643050"/>
            <a:ext cx="7480833" cy="47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00100" y="2143115"/>
            <a:ext cx="7429552" cy="39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99695" y="2563981"/>
            <a:ext cx="7808973" cy="48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06127" y="3136719"/>
            <a:ext cx="6709145" cy="47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28662" y="3643314"/>
            <a:ext cx="4216878" cy="43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00100" y="4214818"/>
            <a:ext cx="642942" cy="39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14480" y="4143380"/>
            <a:ext cx="3028969" cy="55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28794" y="4643446"/>
            <a:ext cx="1893388" cy="45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000232" y="5214949"/>
            <a:ext cx="1571636" cy="44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00166" y="5531777"/>
            <a:ext cx="5715040" cy="54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71604" y="2202648"/>
            <a:ext cx="4595845" cy="52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71538" y="2655089"/>
            <a:ext cx="7465271" cy="59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2976" y="3226593"/>
            <a:ext cx="5595977" cy="58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631796" y="3083717"/>
            <a:ext cx="797724" cy="77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572396" y="3083717"/>
            <a:ext cx="642942" cy="73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71535" y="3837253"/>
            <a:ext cx="7715303" cy="59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71538" y="4214818"/>
            <a:ext cx="5601519" cy="73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572264" y="4214818"/>
            <a:ext cx="822026" cy="83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500958" y="4429132"/>
            <a:ext cx="563674" cy="69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2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57290" y="5067872"/>
            <a:ext cx="6858048" cy="49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13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428992" y="4769513"/>
            <a:ext cx="1248064" cy="51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00100" y="5626768"/>
            <a:ext cx="1285884" cy="55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15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357421" y="5710814"/>
            <a:ext cx="262219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16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929190" y="5698207"/>
            <a:ext cx="2004466" cy="49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17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58016" y="5425062"/>
            <a:ext cx="1071570" cy="93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18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786710" y="5483893"/>
            <a:ext cx="642942" cy="8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991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98 -0.55597 " pathEditMode="relative" ptsTypes="AA">
                                      <p:cBhvr>
                                        <p:cTn id="6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98 -0.55597 " pathEditMode="relative" ptsTypes="AA">
                                      <p:cBhvr>
                                        <p:cTn id="6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98 -0.55597 " pathEditMode="relative" ptsTypes="AA">
                                      <p:cBhvr>
                                        <p:cTn id="6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98 -0.55597 " pathEditMode="relative" ptsTypes="AA">
                                      <p:cBhvr>
                                        <p:cTn id="6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98 -0.55597 " pathEditMode="relative" ptsTypes="AA">
                                      <p:cBhvr>
                                        <p:cTn id="6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98 -0.55597 " pathEditMode="relative" ptsTypes="AA">
                                      <p:cBhvr>
                                        <p:cTn id="70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98 -0.55597 " pathEditMode="relative" ptsTypes="AA">
                                      <p:cBhvr>
                                        <p:cTn id="72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98 -0.55597 " pathEditMode="relative" ptsTypes="AA">
                                      <p:cBhvr>
                                        <p:cTn id="74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98 -0.55597 " pathEditMode="relative" ptsTypes="AA">
                                      <p:cBhvr>
                                        <p:cTn id="76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98 -0.55597 " pathEditMode="relative" ptsTypes="AA">
                                      <p:cBhvr>
                                        <p:cTn id="78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98 -0.55597 " pathEditMode="relative" ptsTypes="AA">
                                      <p:cBhvr>
                                        <p:cTn id="80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77 -2.14616E-6 L -0.02691 -0.5506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93779" y="673836"/>
            <a:ext cx="7721625" cy="38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000100" y="1071546"/>
            <a:ext cx="7721626" cy="43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000101" y="1501058"/>
            <a:ext cx="6925719" cy="40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71472" y="1928802"/>
            <a:ext cx="593972" cy="36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71538" y="1870374"/>
            <a:ext cx="7293978" cy="48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2976" y="2357430"/>
            <a:ext cx="5535807" cy="45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00100" y="2857496"/>
            <a:ext cx="4050888" cy="42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099862" y="2905982"/>
            <a:ext cx="1758154" cy="38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00100" y="3214686"/>
            <a:ext cx="3991483" cy="45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053955" y="3286124"/>
            <a:ext cx="2518441" cy="40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71538" y="3571876"/>
            <a:ext cx="3076771" cy="4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85786" y="4000504"/>
            <a:ext cx="5464551" cy="54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857356" y="4429132"/>
            <a:ext cx="1615605" cy="64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500430" y="4286256"/>
            <a:ext cx="760283" cy="879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28662" y="5000636"/>
            <a:ext cx="6664363" cy="84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85852" y="5715016"/>
            <a:ext cx="5274468" cy="71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4175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3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F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000100" y="571480"/>
            <a:ext cx="7572428" cy="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F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071538" y="1285860"/>
            <a:ext cx="7063444" cy="54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F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000100" y="1714488"/>
            <a:ext cx="4373103" cy="67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28662" y="2143116"/>
            <a:ext cx="600075" cy="68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00214" y="2292962"/>
            <a:ext cx="4972050" cy="56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81143" y="2786058"/>
            <a:ext cx="5762625" cy="611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85852" y="3286124"/>
            <a:ext cx="6276975" cy="54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14414" y="3857628"/>
            <a:ext cx="6810375" cy="70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71538" y="4500569"/>
            <a:ext cx="7419975" cy="59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71538" y="5214950"/>
            <a:ext cx="736282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238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99592" y="764704"/>
            <a:ext cx="8107815" cy="49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71600" y="1269840"/>
            <a:ext cx="2671225" cy="45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2975" y="1774392"/>
            <a:ext cx="4859981" cy="43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707904" y="1988840"/>
            <a:ext cx="1306195" cy="105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3568" y="2780928"/>
            <a:ext cx="7966612" cy="77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301108" y="3284984"/>
            <a:ext cx="1270892" cy="63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071669" y="3792273"/>
            <a:ext cx="4965894" cy="71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571736" y="4415031"/>
            <a:ext cx="1976945" cy="823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286247" y="4390364"/>
            <a:ext cx="1059077" cy="95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214942" y="4394849"/>
            <a:ext cx="964936" cy="92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357686" y="4999669"/>
            <a:ext cx="4342213" cy="112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3679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67544" y="699367"/>
            <a:ext cx="8277583" cy="50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33077" y="1052736"/>
            <a:ext cx="6553083" cy="61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33077" y="1573637"/>
            <a:ext cx="7599363" cy="51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71600" y="2060488"/>
            <a:ext cx="7632848" cy="505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99592" y="2513849"/>
            <a:ext cx="7776864" cy="59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27584" y="2924944"/>
            <a:ext cx="78407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33077" y="3489920"/>
            <a:ext cx="620819" cy="45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31640" y="3356992"/>
            <a:ext cx="6874856" cy="58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421550" y="3897663"/>
            <a:ext cx="6606834" cy="68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40539" y="4377272"/>
            <a:ext cx="7075877" cy="71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29729" y="4203777"/>
            <a:ext cx="773919" cy="88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32508" y="4809320"/>
            <a:ext cx="680784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452320" y="4953336"/>
            <a:ext cx="1157972" cy="718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15616" y="5529400"/>
            <a:ext cx="5139958" cy="63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112563" y="5457392"/>
            <a:ext cx="979717" cy="85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948264" y="5666316"/>
            <a:ext cx="1008112" cy="51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3528" y="4653910"/>
            <a:ext cx="8768987" cy="57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17053" y="4149080"/>
            <a:ext cx="7546370" cy="49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17053" y="5157192"/>
            <a:ext cx="5475363" cy="56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940152" y="4725144"/>
            <a:ext cx="1937147" cy="123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6692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1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1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1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1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18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3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3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3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3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3913" y="1857364"/>
            <a:ext cx="1320123" cy="140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65832" y="691248"/>
            <a:ext cx="7426314" cy="47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140545" y="1124744"/>
            <a:ext cx="6887839" cy="50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077315" y="1449730"/>
            <a:ext cx="2081371" cy="61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112367" y="1486767"/>
            <a:ext cx="1014796" cy="50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036815" y="1484784"/>
            <a:ext cx="1149411" cy="54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031948" y="1488086"/>
            <a:ext cx="3572500" cy="47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71600" y="1988840"/>
            <a:ext cx="1005155" cy="70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78621" y="1785925"/>
            <a:ext cx="1517155" cy="151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27584" y="3212976"/>
            <a:ext cx="7429798" cy="465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55576" y="3645024"/>
            <a:ext cx="7892821" cy="52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55576" y="4077072"/>
            <a:ext cx="7902672" cy="5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55576" y="4725144"/>
            <a:ext cx="7961788" cy="50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99592" y="5229200"/>
            <a:ext cx="995017" cy="55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835696" y="1761416"/>
            <a:ext cx="5952044" cy="454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3209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2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61815" y="1124744"/>
            <a:ext cx="575468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reeform 4"/>
          <p:cNvSpPr/>
          <p:nvPr/>
        </p:nvSpPr>
        <p:spPr>
          <a:xfrm rot="200898">
            <a:off x="2736630" y="2310977"/>
            <a:ext cx="4439421" cy="2192727"/>
          </a:xfrm>
          <a:custGeom>
            <a:avLst/>
            <a:gdLst>
              <a:gd name="connsiteX0" fmla="*/ 0 w 5285422"/>
              <a:gd name="connsiteY0" fmla="*/ 2370192 h 2370192"/>
              <a:gd name="connsiteX1" fmla="*/ 4568806 w 5285422"/>
              <a:gd name="connsiteY1" fmla="*/ 0 h 2370192"/>
              <a:gd name="connsiteX2" fmla="*/ 5285422 w 5285422"/>
              <a:gd name="connsiteY2" fmla="*/ 0 h 2370192"/>
              <a:gd name="connsiteX3" fmla="*/ 716616 w 5285422"/>
              <a:gd name="connsiteY3" fmla="*/ 2370192 h 2370192"/>
              <a:gd name="connsiteX4" fmla="*/ 0 w 5285422"/>
              <a:gd name="connsiteY4" fmla="*/ 2370192 h 2370192"/>
              <a:gd name="connsiteX0" fmla="*/ 0 w 5285422"/>
              <a:gd name="connsiteY0" fmla="*/ 2389552 h 2389552"/>
              <a:gd name="connsiteX1" fmla="*/ 4568806 w 5285422"/>
              <a:gd name="connsiteY1" fmla="*/ 19360 h 2389552"/>
              <a:gd name="connsiteX2" fmla="*/ 5285422 w 5285422"/>
              <a:gd name="connsiteY2" fmla="*/ 19360 h 2389552"/>
              <a:gd name="connsiteX3" fmla="*/ 5263884 w 5285422"/>
              <a:gd name="connsiteY3" fmla="*/ 0 h 2389552"/>
              <a:gd name="connsiteX4" fmla="*/ 716616 w 5285422"/>
              <a:gd name="connsiteY4" fmla="*/ 2389552 h 2389552"/>
              <a:gd name="connsiteX5" fmla="*/ 0 w 5285422"/>
              <a:gd name="connsiteY5" fmla="*/ 2389552 h 238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5422" h="2389552">
                <a:moveTo>
                  <a:pt x="0" y="2389552"/>
                </a:moveTo>
                <a:lnTo>
                  <a:pt x="4568806" y="19360"/>
                </a:lnTo>
                <a:lnTo>
                  <a:pt x="5285422" y="19360"/>
                </a:lnTo>
                <a:lnTo>
                  <a:pt x="5263884" y="0"/>
                </a:lnTo>
                <a:lnTo>
                  <a:pt x="716616" y="2389552"/>
                </a:lnTo>
                <a:lnTo>
                  <a:pt x="0" y="2389552"/>
                </a:lnTo>
                <a:close/>
              </a:path>
            </a:pathLst>
          </a:cu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14480" y="692696"/>
            <a:ext cx="4562475" cy="63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57224" y="4581128"/>
            <a:ext cx="7488237" cy="60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15616" y="5072074"/>
            <a:ext cx="2371725" cy="73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8425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31640" y="764704"/>
            <a:ext cx="3487613" cy="47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842529" y="764704"/>
            <a:ext cx="665575" cy="47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403648" y="1412776"/>
            <a:ext cx="2262955" cy="55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589359" y="1285860"/>
            <a:ext cx="838625" cy="99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83035" y="2060848"/>
            <a:ext cx="7749405" cy="53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63688" y="2708920"/>
            <a:ext cx="1823677" cy="62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563888" y="2636912"/>
            <a:ext cx="918494" cy="82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572000" y="2708920"/>
            <a:ext cx="572395" cy="62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3568" y="3558582"/>
            <a:ext cx="7848872" cy="488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31640" y="4005064"/>
            <a:ext cx="3221383" cy="53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63688" y="4653136"/>
            <a:ext cx="1730497" cy="519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491880" y="4437112"/>
            <a:ext cx="838625" cy="9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283968" y="4653136"/>
            <a:ext cx="625641" cy="53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243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1285860"/>
            <a:ext cx="4191000" cy="1066800"/>
          </a:xfrm>
          <a:prstGeom prst="diamond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2952754"/>
            <a:ext cx="4572000" cy="1047750"/>
          </a:xfrm>
          <a:prstGeom prst="diamond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F99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00275" y="0"/>
            <a:ext cx="4733925" cy="1049069"/>
          </a:xfrm>
          <a:prstGeom prst="bevel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1751" y="4500570"/>
            <a:ext cx="7873653" cy="1600200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 descr="F:\Moving-picture-hand-flipping-coin-gif-animation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500958" y="1643050"/>
            <a:ext cx="1295400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4384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071802" y="-214338"/>
            <a:ext cx="2857520" cy="91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47753" y="571480"/>
            <a:ext cx="7724775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143636" y="122091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1</a:t>
            </a:r>
            <a:endParaRPr lang="en-IN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8" y="193529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0</a:t>
            </a:r>
            <a:endParaRPr lang="en-IN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45432" y="3078304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1</a:t>
            </a:r>
            <a:endParaRPr lang="en-IN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16936" y="4221312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1</a:t>
            </a:r>
            <a:endParaRPr lang="en-IN" sz="4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9058" y="4935692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0</a:t>
            </a:r>
            <a:endParaRPr lang="en-IN" sz="4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9878" y="485776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1</a:t>
            </a:r>
            <a:endParaRPr lang="en-IN" sz="4000" dirty="0">
              <a:solidFill>
                <a:srgbClr val="FF0000"/>
              </a:solidFill>
            </a:endParaRPr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rcRect l="17387" t="5662" r="54234"/>
          <a:stretch>
            <a:fillRect/>
          </a:stretch>
        </p:blipFill>
        <p:spPr bwMode="auto">
          <a:xfrm>
            <a:off x="7500958" y="2000240"/>
            <a:ext cx="1500198" cy="571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000100" y="3714752"/>
            <a:ext cx="15525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6946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47778" y="936080"/>
            <a:ext cx="752475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9031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4572008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For more exercise questions refer to book </a:t>
            </a:r>
            <a:endParaRPr lang="en-IN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11559" y="692696"/>
            <a:ext cx="8064897" cy="87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1.bp.blogspot.com/-wO9elPdHKwM/Tj0yMTxLwCI/AAAAAAAABOI/aogEcBXTt5Q/s400/Cameraman_animated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988840"/>
            <a:ext cx="2304256" cy="213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980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8992" y="-15555"/>
            <a:ext cx="2081991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i-IN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सारांश </a:t>
            </a:r>
            <a:endParaRPr lang="en-IN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02195" y="714356"/>
            <a:ext cx="7613209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928662" y="714356"/>
            <a:ext cx="300082" cy="36933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</a:t>
            </a:r>
            <a:endParaRPr lang="en-IN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332" y="2845354"/>
            <a:ext cx="300082" cy="36933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</a:t>
            </a:r>
            <a:endParaRPr lang="en-IN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332" y="3273982"/>
            <a:ext cx="300082" cy="36933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3</a:t>
            </a:r>
            <a:endParaRPr lang="en-IN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332" y="3702610"/>
            <a:ext cx="300082" cy="36933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4</a:t>
            </a:r>
            <a:endParaRPr lang="en-IN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4559866"/>
            <a:ext cx="300082" cy="36933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5</a:t>
            </a:r>
            <a:endParaRPr lang="en-IN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0002" y="5345684"/>
            <a:ext cx="300082" cy="36933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6</a:t>
            </a:r>
            <a:endParaRPr lang="en-IN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44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ANIMATED BUTTONS\thank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00174"/>
            <a:ext cx="7171972" cy="3857652"/>
          </a:xfrm>
          <a:prstGeom prst="ellipse">
            <a:avLst/>
          </a:prstGeom>
          <a:ln w="76200" cap="rnd">
            <a:solidFill>
              <a:srgbClr val="FF00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4768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EA82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714356"/>
            <a:ext cx="8001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INSTRUCTIONS FOR TEACHERS</a:t>
            </a:r>
          </a:p>
          <a:p>
            <a:pPr algn="ctr"/>
            <a:endParaRPr lang="en-U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Whenever you see a hand instead of an arrow while moving the mouse, you need to click on it, it could be a link to any important video, image, sound etc.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 home page symbol is given at the extreme right hand corner of each slide . Clicking the home icon would lead you to Home page from where you can access and show any specific slide/topic of the lesson.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 book link has been given on each slide  next to the home icon. On clicking it, NCERT book will open.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b="1" dirty="0" smtClean="0">
                <a:ln w="1905"/>
                <a:solidFill>
                  <a:srgbClr val="CC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The hyperlink to the videos have been given to a specific images of camera/ television/cameraman etc. next to the book icon on slides as per the requirement.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b="1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In case the hyperlink is not working,  you can show important videos form the raw material folder titled as videos.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b="1" dirty="0" smtClean="0">
                <a:ln w="1905"/>
                <a:solidFill>
                  <a:srgbClr val="FF66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During slideshow, Press F1 for help.</a:t>
            </a:r>
          </a:p>
        </p:txBody>
      </p:sp>
    </p:spTree>
    <p:extLst>
      <p:ext uri="{BB962C8B-B14F-4D97-AF65-F5344CB8AC3E}">
        <p14:creationId xmlns:p14="http://schemas.microsoft.com/office/powerpoint/2010/main" val="337222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714356"/>
            <a:ext cx="7772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REFERENCES</a:t>
            </a:r>
          </a:p>
          <a:p>
            <a:pPr algn="just"/>
            <a:r>
              <a:rPr lang="en-US" sz="2000" b="1" dirty="0" smtClean="0">
                <a:latin typeface="Comic Sans MS" pitchFamily="66" charset="0"/>
                <a:hlinkClick r:id="rId2"/>
              </a:rPr>
              <a:t>http://www.animationlibrary.com</a:t>
            </a:r>
            <a:endParaRPr lang="en-US" sz="2000" b="1" dirty="0" smtClean="0">
              <a:latin typeface="Comic Sans MS" pitchFamily="66" charset="0"/>
            </a:endParaRPr>
          </a:p>
          <a:p>
            <a:pPr algn="just"/>
            <a:endParaRPr lang="en-US" sz="2000" b="1" dirty="0" smtClean="0">
              <a:latin typeface="Comic Sans MS" pitchFamily="66" charset="0"/>
            </a:endParaRPr>
          </a:p>
          <a:p>
            <a:pPr algn="just"/>
            <a:r>
              <a:rPr lang="en-US" sz="2000" b="1" dirty="0" smtClean="0">
                <a:latin typeface="Comic Sans MS" pitchFamily="66" charset="0"/>
                <a:hlinkClick r:id="rId3"/>
              </a:rPr>
              <a:t>http://www.animationsplayhouse.com</a:t>
            </a:r>
            <a:endParaRPr lang="en-US" sz="2000" b="1" dirty="0" smtClean="0">
              <a:latin typeface="Comic Sans MS" pitchFamily="66" charset="0"/>
            </a:endParaRPr>
          </a:p>
          <a:p>
            <a:pPr algn="just"/>
            <a:endParaRPr lang="en-US" sz="2000" b="1" dirty="0" smtClean="0">
              <a:latin typeface="Comic Sans MS" pitchFamily="66" charset="0"/>
            </a:endParaRPr>
          </a:p>
          <a:p>
            <a:pPr algn="just"/>
            <a:r>
              <a:rPr lang="en-US" sz="2000" b="1" dirty="0" smtClean="0">
                <a:latin typeface="Comic Sans MS" pitchFamily="66" charset="0"/>
                <a:hlinkClick r:id="rId4"/>
              </a:rPr>
              <a:t>http://www.heatheranimations.com</a:t>
            </a:r>
            <a:endParaRPr lang="en-US" sz="2000" b="1" dirty="0" smtClean="0">
              <a:latin typeface="Comic Sans MS" pitchFamily="66" charset="0"/>
            </a:endParaRPr>
          </a:p>
          <a:p>
            <a:pPr algn="just"/>
            <a:endParaRPr lang="en-US" sz="2000" b="1" dirty="0" smtClean="0">
              <a:latin typeface="Comic Sans MS" pitchFamily="66" charset="0"/>
            </a:endParaRPr>
          </a:p>
          <a:p>
            <a:pPr algn="just"/>
            <a:r>
              <a:rPr lang="en-US" sz="2000" b="1" dirty="0" smtClean="0">
                <a:latin typeface="Comic Sans MS" pitchFamily="66" charset="0"/>
                <a:hlinkClick r:id="rId5"/>
              </a:rPr>
              <a:t>http://www.ilovewavs.com</a:t>
            </a:r>
            <a:r>
              <a:rPr lang="en-US" sz="2000" b="1" dirty="0" smtClean="0">
                <a:latin typeface="Comic Sans MS" pitchFamily="66" charset="0"/>
              </a:rPr>
              <a:t> </a:t>
            </a:r>
          </a:p>
          <a:p>
            <a:pPr algn="just"/>
            <a:endParaRPr lang="en-US" sz="2000" b="1" dirty="0" smtClean="0">
              <a:latin typeface="Comic Sans MS" pitchFamily="66" charset="0"/>
            </a:endParaRPr>
          </a:p>
          <a:p>
            <a:pPr algn="just"/>
            <a:r>
              <a:rPr lang="en-US" sz="2000" b="1" dirty="0" smtClean="0">
                <a:latin typeface="Comic Sans MS" pitchFamily="66" charset="0"/>
                <a:hlinkClick r:id="rId6"/>
              </a:rPr>
              <a:t>http://www.images.google.co.in</a:t>
            </a:r>
            <a:endParaRPr lang="en-US" sz="2000" b="1" dirty="0" smtClean="0">
              <a:latin typeface="Comic Sans MS" pitchFamily="66" charset="0"/>
            </a:endParaRPr>
          </a:p>
          <a:p>
            <a:pPr algn="just"/>
            <a:endParaRPr lang="en-US" sz="2000" b="1" dirty="0" smtClean="0">
              <a:latin typeface="Comic Sans MS" pitchFamily="66" charset="0"/>
            </a:endParaRPr>
          </a:p>
          <a:p>
            <a:pPr algn="just"/>
            <a:r>
              <a:rPr lang="en-US" sz="2000" b="1" dirty="0" smtClean="0">
                <a:latin typeface="Comic Sans MS" pitchFamily="66" charset="0"/>
                <a:hlinkClick r:id="rId7"/>
              </a:rPr>
              <a:t>http://www.ncert.nic.in</a:t>
            </a:r>
            <a:endParaRPr lang="en-US" sz="2000" b="1" dirty="0" smtClean="0">
              <a:latin typeface="Comic Sans MS" pitchFamily="66" charset="0"/>
            </a:endParaRPr>
          </a:p>
          <a:p>
            <a:pPr algn="just"/>
            <a:endParaRPr lang="en-US" sz="2000" b="1" dirty="0" smtClean="0">
              <a:latin typeface="Comic Sans MS" pitchFamily="66" charset="0"/>
            </a:endParaRPr>
          </a:p>
          <a:p>
            <a:pPr algn="just"/>
            <a:r>
              <a:rPr lang="en-US" sz="2000" b="1" dirty="0" smtClean="0">
                <a:latin typeface="Comic Sans MS" pitchFamily="66" charset="0"/>
                <a:hlinkClick r:id="rId8"/>
              </a:rPr>
              <a:t>http://www.youtube.com</a:t>
            </a:r>
            <a:endParaRPr lang="en-US" sz="2000" b="1" dirty="0" smtClean="0">
              <a:latin typeface="Comic Sans MS" pitchFamily="66" charset="0"/>
            </a:endParaRPr>
          </a:p>
          <a:p>
            <a:pPr algn="just"/>
            <a:endParaRPr lang="en-US" sz="2000" b="1" dirty="0" smtClean="0">
              <a:latin typeface="Comic Sans MS" pitchFamily="66" charset="0"/>
            </a:endParaRPr>
          </a:p>
          <a:p>
            <a:pPr algn="just"/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</a:rPr>
              <a:t>NCERT BOOKS</a:t>
            </a:r>
          </a:p>
        </p:txBody>
      </p:sp>
    </p:spTree>
    <p:extLst>
      <p:ext uri="{BB962C8B-B14F-4D97-AF65-F5344CB8AC3E}">
        <p14:creationId xmlns:p14="http://schemas.microsoft.com/office/powerpoint/2010/main" val="221631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57224" y="642918"/>
            <a:ext cx="776287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42992" y="2285992"/>
            <a:ext cx="794385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0" descr="Back 3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572140"/>
            <a:ext cx="952500" cy="571501"/>
          </a:xfrm>
          <a:prstGeom prst="rect">
            <a:avLst/>
          </a:prstGeom>
          <a:noFill/>
        </p:spPr>
      </p:pic>
      <p:pic>
        <p:nvPicPr>
          <p:cNvPr id="5" name="Picture 6" descr="https://encrypted-tbn0.gstatic.com/images?q=tbn:ANd9GcSL3bv35kTCNkHJ6g0U4FFtyeyzoGNFj8gvVPVsXLzLqMV4yqBP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3929066"/>
            <a:ext cx="3727630" cy="2278805"/>
          </a:xfrm>
          <a:prstGeom prst="rect">
            <a:avLst/>
          </a:prstGeom>
          <a:noFill/>
        </p:spPr>
      </p:pic>
      <p:pic>
        <p:nvPicPr>
          <p:cNvPr id="6" name="Picture 5" descr="C:\Users\pc6\Desktop\CHAPTER-5 class-8\CHAPTER-5 class-8\RAW MAT\PICS\download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243850" y="5388797"/>
            <a:ext cx="757174" cy="757174"/>
          </a:xfrm>
          <a:prstGeom prst="rect">
            <a:avLst/>
          </a:prstGeom>
          <a:noFill/>
        </p:spPr>
      </p:pic>
      <p:pic>
        <p:nvPicPr>
          <p:cNvPr id="7" name="Picture 3" descr="C:\Users\pc6\Desktop\CHAPTER-5 class-8\CHAPTER-5 class-8\RAW MAT\PICS\images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7196" y="5500702"/>
            <a:ext cx="699448" cy="702570"/>
          </a:xfrm>
          <a:prstGeom prst="rect">
            <a:avLst/>
          </a:prstGeom>
          <a:noFill/>
        </p:spPr>
      </p:pic>
      <p:pic>
        <p:nvPicPr>
          <p:cNvPr id="8" name="Picture 7" descr="C:\Users\pc6\Desktop\CHAPTER-5 class-8\CHAPTER-5 class-8\RAW MAT\PICS\download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934110" y="5318413"/>
            <a:ext cx="709856" cy="7605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741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42910" y="642918"/>
            <a:ext cx="792961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000100" y="1142984"/>
            <a:ext cx="76438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49482" y="1779126"/>
            <a:ext cx="764932" cy="57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2976" y="1714488"/>
            <a:ext cx="735811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14414" y="2285992"/>
            <a:ext cx="7310487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57256" y="2928934"/>
            <a:ext cx="785814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85852" y="3429000"/>
            <a:ext cx="1297469" cy="50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643174" y="3286124"/>
            <a:ext cx="1214446" cy="76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643173" y="3929066"/>
            <a:ext cx="4450753" cy="87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04437" y="3908655"/>
            <a:ext cx="839397" cy="95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14480" y="4915760"/>
            <a:ext cx="6000792" cy="57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14678" y="5572140"/>
            <a:ext cx="1876428" cy="55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143504" y="5286388"/>
            <a:ext cx="714380" cy="100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 descr="F:\Moving-picture-hand-flipping-coin-gif-animation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7848600" y="3786190"/>
            <a:ext cx="1295400" cy="2590800"/>
          </a:xfrm>
          <a:prstGeom prst="rect">
            <a:avLst/>
          </a:prstGeom>
          <a:noFill/>
        </p:spPr>
      </p:pic>
      <p:pic>
        <p:nvPicPr>
          <p:cNvPr id="21" name="Picture 40" descr="Back 3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71538" y="5500702"/>
            <a:ext cx="952500" cy="571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039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CCFF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857224" y="500042"/>
            <a:ext cx="8077200" cy="929858"/>
          </a:xfrm>
          <a:prstGeom prst="rect">
            <a:avLst/>
          </a:prstGeom>
          <a:noFill/>
          <a:ln w="57150">
            <a:solidFill>
              <a:srgbClr val="99FFCC"/>
            </a:solidFill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99FF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1428728" y="5000636"/>
            <a:ext cx="6941713" cy="838200"/>
          </a:xfrm>
          <a:prstGeom prst="roundRect">
            <a:avLst/>
          </a:prstGeom>
          <a:noFill/>
          <a:ln w="57150">
            <a:solidFill>
              <a:srgbClr val="99FFCC"/>
            </a:solidFill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00298" y="1785926"/>
            <a:ext cx="4191000" cy="1066800"/>
          </a:xfrm>
          <a:prstGeom prst="cloud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28860" y="3452820"/>
            <a:ext cx="4572000" cy="1047750"/>
          </a:xfrm>
          <a:prstGeom prst="cloud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" name="Picture 5" descr="F:\Moving-picture-hand-flipping-coin-gif-animation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3929066"/>
            <a:ext cx="1295400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91289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79695" y="642918"/>
            <a:ext cx="8078585" cy="1533528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57224" y="2643182"/>
            <a:ext cx="8098632" cy="1022352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28662" y="4195151"/>
            <a:ext cx="7577434" cy="1162675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5" descr="F:\Moving-picture-hand-flipping-coin-gif-animation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2" y="4000504"/>
            <a:ext cx="1295400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246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99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071538" y="885815"/>
            <a:ext cx="7515225" cy="1114425"/>
          </a:xfrm>
          <a:prstGeom prst="roundRect">
            <a:avLst/>
          </a:prstGeom>
          <a:noFill/>
          <a:ln w="57150">
            <a:solidFill>
              <a:srgbClr val="99FFCC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71538" y="2714620"/>
            <a:ext cx="7462836" cy="2026500"/>
          </a:xfrm>
          <a:prstGeom prst="horizontalScroll">
            <a:avLst>
              <a:gd name="adj" fmla="val 3763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8159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0"/>
            <a:ext cx="14001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995354"/>
            <a:ext cx="75247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5786" y="2363349"/>
            <a:ext cx="8048026" cy="306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 descr="F:\0030 dice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5357826"/>
            <a:ext cx="1695450" cy="1695450"/>
          </a:xfrm>
          <a:prstGeom prst="rect">
            <a:avLst/>
          </a:prstGeom>
          <a:noFill/>
        </p:spPr>
      </p:pic>
      <p:pic>
        <p:nvPicPr>
          <p:cNvPr id="8" name="Picture 8" descr="F:\0023 dice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36859" y="0"/>
            <a:ext cx="1107141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627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F:\0030 dic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" y="4876800"/>
            <a:ext cx="1695450" cy="1695450"/>
          </a:xfrm>
          <a:prstGeom prst="rect">
            <a:avLst/>
          </a:prstGeom>
          <a:noFill/>
        </p:spPr>
      </p:pic>
      <p:pic>
        <p:nvPicPr>
          <p:cNvPr id="2056" name="Picture 8" descr="F:\0023 dic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7518" y="0"/>
            <a:ext cx="766482" cy="914400"/>
          </a:xfrm>
          <a:prstGeom prst="rect">
            <a:avLst/>
          </a:prstGeom>
          <a:noFill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 bwMode="auto">
          <a:xfrm>
            <a:off x="990600" y="-1"/>
            <a:ext cx="7391400" cy="880841"/>
          </a:xfrm>
          <a:prstGeom prst="bevel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5800" y="885825"/>
            <a:ext cx="4324350" cy="990600"/>
          </a:xfrm>
          <a:prstGeom prst="oct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5800" y="2486025"/>
            <a:ext cx="4276725" cy="942975"/>
          </a:xfrm>
          <a:prstGeom prst="oct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714876" y="1647825"/>
            <a:ext cx="4324350" cy="971550"/>
          </a:xfrm>
          <a:prstGeom prst="oct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0" y="4010025"/>
            <a:ext cx="4276725" cy="933450"/>
          </a:xfrm>
          <a:prstGeom prst="oct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714876" y="3214686"/>
            <a:ext cx="4295775" cy="904875"/>
          </a:xfrm>
          <a:prstGeom prst="oct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786314" y="4695825"/>
            <a:ext cx="4295775" cy="942975"/>
          </a:xfrm>
          <a:prstGeom prst="oct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3211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Microsoft Office PowerPoint</Application>
  <PresentationFormat>On-screen Show (4:3)</PresentationFormat>
  <Paragraphs>43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Harish</dc:creator>
  <cp:lastModifiedBy>Harish</cp:lastModifiedBy>
  <cp:revision>1</cp:revision>
  <dcterms:created xsi:type="dcterms:W3CDTF">2006-08-16T00:00:00Z</dcterms:created>
  <dcterms:modified xsi:type="dcterms:W3CDTF">2016-08-29T09:08:42Z</dcterms:modified>
</cp:coreProperties>
</file>