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gif"/><Relationship Id="rId4" Type="http://schemas.openxmlformats.org/officeDocument/2006/relationships/image" Target="../media/image24.gif"/><Relationship Id="rId9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9.jpeg"/><Relationship Id="rId4" Type="http://schemas.openxmlformats.org/officeDocument/2006/relationships/image" Target="../media/image24.gif"/><Relationship Id="rId9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7" Type="http://schemas.openxmlformats.org/officeDocument/2006/relationships/image" Target="../media/image89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9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gif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gif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jpeg"/><Relationship Id="rId5" Type="http://schemas.openxmlformats.org/officeDocument/2006/relationships/image" Target="../media/image94.gif"/><Relationship Id="rId4" Type="http://schemas.openxmlformats.org/officeDocument/2006/relationships/image" Target="../media/image10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gif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2.gif"/><Relationship Id="rId4" Type="http://schemas.openxmlformats.org/officeDocument/2006/relationships/image" Target="../media/image14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slide" Target="slide14.xml"/><Relationship Id="rId18" Type="http://schemas.openxmlformats.org/officeDocument/2006/relationships/slide" Target="slide27.xml"/><Relationship Id="rId3" Type="http://schemas.openxmlformats.org/officeDocument/2006/relationships/image" Target="../media/image143.gif"/><Relationship Id="rId7" Type="http://schemas.openxmlformats.org/officeDocument/2006/relationships/slide" Target="slide7.xml"/><Relationship Id="rId12" Type="http://schemas.openxmlformats.org/officeDocument/2006/relationships/image" Target="../media/image74.png"/><Relationship Id="rId17" Type="http://schemas.openxmlformats.org/officeDocument/2006/relationships/image" Target="../media/image117.png"/><Relationship Id="rId2" Type="http://schemas.openxmlformats.org/officeDocument/2006/relationships/slide" Target="slide2.xml"/><Relationship Id="rId16" Type="http://schemas.openxmlformats.org/officeDocument/2006/relationships/image" Target="../media/image95.png"/><Relationship Id="rId20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slide" Target="slide11.xml"/><Relationship Id="rId5" Type="http://schemas.openxmlformats.org/officeDocument/2006/relationships/slide" Target="slide4.xml"/><Relationship Id="rId15" Type="http://schemas.openxmlformats.org/officeDocument/2006/relationships/slide" Target="slide20.xml"/><Relationship Id="rId10" Type="http://schemas.openxmlformats.org/officeDocument/2006/relationships/image" Target="../media/image65.png"/><Relationship Id="rId19" Type="http://schemas.openxmlformats.org/officeDocument/2006/relationships/image" Target="../media/image129.png"/><Relationship Id="rId4" Type="http://schemas.openxmlformats.org/officeDocument/2006/relationships/image" Target="../media/image2.png"/><Relationship Id="rId9" Type="http://schemas.openxmlformats.org/officeDocument/2006/relationships/slide" Target="slide10.xml"/><Relationship Id="rId14" Type="http://schemas.openxmlformats.org/officeDocument/2006/relationships/image" Target="../media/image8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hyperlink" Target="raw%20material/video/Short%20or%20Tall%20Sesame%20Street%20on%20Vimeo.mp4" TargetMode="Externa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hyperlink" Target="raw%20material/video/ascending%20and%20descending%20order%20-%20YouTube.flv" TargetMode="Externa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6305-30F6-40B5-BBB3-633EA2478187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2743200" y="2057400"/>
            <a:ext cx="3911600" cy="1066800"/>
          </a:xfrm>
          <a:prstGeom prst="wav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7327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1 0.04529  0.011 0.08659  0.028 0.11323  C 0.028 0.11456  0.055 0.15053  0.055 0.1492  C 0.07 0.16918  0.079 0.19715  0.079 0.22646  C 0.079 0.28507  0.044 0.33169  0 0.33302  C -0.044 0.33169  -0.079 0.28507  -0.079 0.22646  C -0.079 0.19715  -0.07 0.16918  -0.055 0.1492  C -0.055 0.15053  -0.028 0.11456  -0.028 0.11323  C -0.011 0.08659  -0.001 0.04529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6305-30F6-40B5-BBB3-633EA247818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657600" y="573652"/>
            <a:ext cx="1295400" cy="4074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1981200"/>
            <a:ext cx="3486150" cy="4762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8" name="Picture 10" descr="E:\jaspal kaur\class-6\raw material\pics\question_mark_animated[1]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1371600"/>
            <a:ext cx="533400" cy="457200"/>
          </a:xfrm>
          <a:prstGeom prst="rect">
            <a:avLst/>
          </a:prstGeom>
          <a:noFill/>
        </p:spPr>
      </p:pic>
      <p:pic>
        <p:nvPicPr>
          <p:cNvPr id="14340" name="Picture 4" descr="E:\jaspal kaur\Class-8\Chapter-1 RATIONAL NUMBER\raw matirial\pics\aastudent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199" y="1229798"/>
            <a:ext cx="1892351" cy="1665802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1524000" y="4724400"/>
            <a:ext cx="914400" cy="914400"/>
            <a:chOff x="1981200" y="2819400"/>
            <a:chExt cx="914400" cy="914400"/>
          </a:xfrm>
        </p:grpSpPr>
        <p:sp>
          <p:nvSpPr>
            <p:cNvPr id="14" name="Oval 13"/>
            <p:cNvSpPr/>
            <p:nvPr/>
          </p:nvSpPr>
          <p:spPr>
            <a:xfrm>
              <a:off x="1981200" y="2819400"/>
              <a:ext cx="914400" cy="914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00"/>
                </a:solidFill>
              </a:endParaRPr>
            </a:p>
          </p:txBody>
        </p:sp>
        <p:pic>
          <p:nvPicPr>
            <p:cNvPr id="14341" name="Picture 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33600" y="3048000"/>
              <a:ext cx="6191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1" name="Group 20"/>
          <p:cNvGrpSpPr/>
          <p:nvPr/>
        </p:nvGrpSpPr>
        <p:grpSpPr>
          <a:xfrm>
            <a:off x="2743200" y="4114800"/>
            <a:ext cx="914400" cy="914400"/>
            <a:chOff x="4114800" y="2971800"/>
            <a:chExt cx="914400" cy="914400"/>
          </a:xfrm>
        </p:grpSpPr>
        <p:sp>
          <p:nvSpPr>
            <p:cNvPr id="15" name="Oval 14"/>
            <p:cNvSpPr/>
            <p:nvPr/>
          </p:nvSpPr>
          <p:spPr>
            <a:xfrm>
              <a:off x="4114800" y="2971800"/>
              <a:ext cx="914400" cy="914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342" name="Picture 6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9575" y="3181350"/>
              <a:ext cx="65722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3" name="Group 22"/>
          <p:cNvGrpSpPr/>
          <p:nvPr/>
        </p:nvGrpSpPr>
        <p:grpSpPr>
          <a:xfrm>
            <a:off x="3962400" y="3429000"/>
            <a:ext cx="1066800" cy="990600"/>
            <a:chOff x="5029200" y="4114800"/>
            <a:chExt cx="1066800" cy="990600"/>
          </a:xfrm>
        </p:grpSpPr>
        <p:sp>
          <p:nvSpPr>
            <p:cNvPr id="17" name="Oval 16"/>
            <p:cNvSpPr/>
            <p:nvPr/>
          </p:nvSpPr>
          <p:spPr>
            <a:xfrm>
              <a:off x="5029200" y="4114800"/>
              <a:ext cx="1066800" cy="9906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343" name="Picture 7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43500" y="4400550"/>
              <a:ext cx="8001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2" name="Group 21"/>
          <p:cNvGrpSpPr/>
          <p:nvPr/>
        </p:nvGrpSpPr>
        <p:grpSpPr>
          <a:xfrm>
            <a:off x="5486400" y="2895600"/>
            <a:ext cx="1066800" cy="914400"/>
            <a:chOff x="6019800" y="3048000"/>
            <a:chExt cx="1066800" cy="914400"/>
          </a:xfrm>
        </p:grpSpPr>
        <p:sp>
          <p:nvSpPr>
            <p:cNvPr id="18" name="Oval 17"/>
            <p:cNvSpPr/>
            <p:nvPr/>
          </p:nvSpPr>
          <p:spPr>
            <a:xfrm>
              <a:off x="6019800" y="3048000"/>
              <a:ext cx="1066800" cy="914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344" name="Picture 8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6000" y="3276600"/>
              <a:ext cx="857250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7" name="Right Arrow 26"/>
          <p:cNvSpPr/>
          <p:nvPr/>
        </p:nvSpPr>
        <p:spPr>
          <a:xfrm rot="20175371">
            <a:off x="2390775" y="4925059"/>
            <a:ext cx="4075466" cy="2416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8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6305-30F6-40B5-BBB3-633EA247818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962400" y="533400"/>
            <a:ext cx="1876425" cy="5048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3276600" y="2209800"/>
            <a:ext cx="3390900" cy="4762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9" name="Picture 10" descr="E:\jaspal kaur\class-6\raw material\pics\question_mark_animated[1]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1447800"/>
            <a:ext cx="533400" cy="457200"/>
          </a:xfrm>
          <a:prstGeom prst="rect">
            <a:avLst/>
          </a:prstGeom>
          <a:noFill/>
        </p:spPr>
      </p:pic>
      <p:pic>
        <p:nvPicPr>
          <p:cNvPr id="15365" name="Picture 5" descr="E:\jaspal kaur\class-6\raw material\pics\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143000" y="1066800"/>
            <a:ext cx="1362075" cy="2514599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>
            <a:off x="3048000" y="2895600"/>
            <a:ext cx="990600" cy="990600"/>
            <a:chOff x="3048000" y="2895600"/>
            <a:chExt cx="990600" cy="990600"/>
          </a:xfrm>
        </p:grpSpPr>
        <p:sp>
          <p:nvSpPr>
            <p:cNvPr id="15" name="Oval 14"/>
            <p:cNvSpPr/>
            <p:nvPr/>
          </p:nvSpPr>
          <p:spPr>
            <a:xfrm>
              <a:off x="3048000" y="2895600"/>
              <a:ext cx="990600" cy="990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366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24200" y="3124200"/>
              <a:ext cx="752475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  <p:grpSp>
        <p:nvGrpSpPr>
          <p:cNvPr id="22" name="Group 21"/>
          <p:cNvGrpSpPr/>
          <p:nvPr/>
        </p:nvGrpSpPr>
        <p:grpSpPr>
          <a:xfrm>
            <a:off x="4191000" y="3429000"/>
            <a:ext cx="1066800" cy="990600"/>
            <a:chOff x="4191000" y="3429000"/>
            <a:chExt cx="1066800" cy="990600"/>
          </a:xfrm>
        </p:grpSpPr>
        <p:sp>
          <p:nvSpPr>
            <p:cNvPr id="16" name="Oval 15"/>
            <p:cNvSpPr/>
            <p:nvPr/>
          </p:nvSpPr>
          <p:spPr>
            <a:xfrm>
              <a:off x="4191000" y="3429000"/>
              <a:ext cx="1066800" cy="990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367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95775" y="3657600"/>
              <a:ext cx="809625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  <p:grpSp>
        <p:nvGrpSpPr>
          <p:cNvPr id="20" name="Group 19"/>
          <p:cNvGrpSpPr/>
          <p:nvPr/>
        </p:nvGrpSpPr>
        <p:grpSpPr>
          <a:xfrm>
            <a:off x="5638800" y="4038600"/>
            <a:ext cx="914400" cy="914400"/>
            <a:chOff x="4876800" y="3962400"/>
            <a:chExt cx="914400" cy="914400"/>
          </a:xfrm>
        </p:grpSpPr>
        <p:sp>
          <p:nvSpPr>
            <p:cNvPr id="17" name="Oval 16"/>
            <p:cNvSpPr/>
            <p:nvPr/>
          </p:nvSpPr>
          <p:spPr>
            <a:xfrm>
              <a:off x="4876800" y="3962400"/>
              <a:ext cx="914400" cy="9144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368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29200" y="4191000"/>
              <a:ext cx="581025" cy="46672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  <p:grpSp>
        <p:nvGrpSpPr>
          <p:cNvPr id="19" name="Group 18"/>
          <p:cNvGrpSpPr/>
          <p:nvPr/>
        </p:nvGrpSpPr>
        <p:grpSpPr>
          <a:xfrm>
            <a:off x="6934200" y="4648200"/>
            <a:ext cx="914400" cy="914400"/>
            <a:chOff x="5867400" y="4572000"/>
            <a:chExt cx="914400" cy="914400"/>
          </a:xfrm>
        </p:grpSpPr>
        <p:sp>
          <p:nvSpPr>
            <p:cNvPr id="18" name="Oval 17"/>
            <p:cNvSpPr/>
            <p:nvPr/>
          </p:nvSpPr>
          <p:spPr>
            <a:xfrm>
              <a:off x="5867400" y="4572000"/>
              <a:ext cx="914400" cy="9144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369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019800" y="4800600"/>
              <a:ext cx="571500" cy="43815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  <p:sp>
        <p:nvSpPr>
          <p:cNvPr id="24" name="Right Arrow 23"/>
          <p:cNvSpPr/>
          <p:nvPr/>
        </p:nvSpPr>
        <p:spPr>
          <a:xfrm rot="1616012">
            <a:off x="2473299" y="5016271"/>
            <a:ext cx="5076016" cy="3602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0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6305-30F6-40B5-BBB3-633EA247818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304800"/>
            <a:ext cx="6991350" cy="5524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4EFFC"/>
              </a:clrFrom>
              <a:clrTo>
                <a:srgbClr val="D4EFFC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685800" y="3429000"/>
            <a:ext cx="8153400" cy="5857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grpSp>
        <p:nvGrpSpPr>
          <p:cNvPr id="14" name="Group 13"/>
          <p:cNvGrpSpPr/>
          <p:nvPr/>
        </p:nvGrpSpPr>
        <p:grpSpPr>
          <a:xfrm>
            <a:off x="838200" y="1828800"/>
            <a:ext cx="8305800" cy="1047750"/>
            <a:chOff x="685800" y="990600"/>
            <a:chExt cx="8305800" cy="1047750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2209800" y="1524000"/>
              <a:ext cx="3429000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3" name="Group 12"/>
            <p:cNvGrpSpPr/>
            <p:nvPr/>
          </p:nvGrpSpPr>
          <p:grpSpPr>
            <a:xfrm>
              <a:off x="685800" y="990600"/>
              <a:ext cx="8305800" cy="1042987"/>
              <a:chOff x="609600" y="2286000"/>
              <a:chExt cx="8305800" cy="1042987"/>
            </a:xfrm>
          </p:grpSpPr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/>
              </a:blip>
              <a:srcRect/>
              <a:stretch>
                <a:fillRect/>
              </a:stretch>
            </p:blipFill>
            <p:spPr bwMode="auto">
              <a:xfrm>
                <a:off x="609600" y="2286000"/>
                <a:ext cx="8153400" cy="600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101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/>
              </a:blip>
              <a:srcRect/>
              <a:stretch>
                <a:fillRect/>
              </a:stretch>
            </p:blipFill>
            <p:spPr bwMode="auto">
              <a:xfrm>
                <a:off x="609600" y="2890837"/>
                <a:ext cx="1476375" cy="438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103" name="Picture 7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/>
              </a:blip>
              <a:srcRect/>
              <a:stretch>
                <a:fillRect/>
              </a:stretch>
            </p:blipFill>
            <p:spPr bwMode="auto">
              <a:xfrm>
                <a:off x="5638800" y="2819400"/>
                <a:ext cx="32766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143000" y="4343400"/>
            <a:ext cx="6686550" cy="1066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514600" y="990600"/>
            <a:ext cx="4569279" cy="59231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540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6305-30F6-40B5-BBB3-633EA2478187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295400" y="457200"/>
            <a:ext cx="7019925" cy="1447800"/>
            <a:chOff x="1295400" y="457200"/>
            <a:chExt cx="7019925" cy="1447800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1295400" y="457200"/>
              <a:ext cx="2771775" cy="47625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2667000" y="914400"/>
              <a:ext cx="3352800" cy="47625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16388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4800600" y="1381125"/>
              <a:ext cx="3514725" cy="52387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066800" y="2438400"/>
            <a:ext cx="754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1038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6305-30F6-40B5-BBB3-633EA247818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4EFFC"/>
              </a:clrFrom>
              <a:clrTo>
                <a:srgbClr val="D4EF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533400"/>
            <a:ext cx="4219575" cy="542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grpSp>
        <p:nvGrpSpPr>
          <p:cNvPr id="10" name="Group 9"/>
          <p:cNvGrpSpPr/>
          <p:nvPr/>
        </p:nvGrpSpPr>
        <p:grpSpPr>
          <a:xfrm>
            <a:off x="1066800" y="2133600"/>
            <a:ext cx="7629525" cy="1004887"/>
            <a:chOff x="762000" y="3186113"/>
            <a:chExt cx="7629525" cy="1004887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D4EFFC"/>
                </a:clrFrom>
                <a:clrTo>
                  <a:srgbClr val="D4E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95413" y="3186113"/>
              <a:ext cx="6353175" cy="4857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D4EFFC"/>
                </a:clrFrom>
                <a:clrTo>
                  <a:srgbClr val="D4E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" y="3657600"/>
              <a:ext cx="7629525" cy="5334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4EFFC"/>
              </a:clrFrom>
              <a:clrTo>
                <a:srgbClr val="D4EF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3657600"/>
            <a:ext cx="4248150" cy="6381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1500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6305-30F6-40B5-BBB3-633EA247818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057400" y="533400"/>
            <a:ext cx="5562600" cy="547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895600" y="1524000"/>
            <a:ext cx="2609850" cy="13811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609600" y="3200400"/>
            <a:ext cx="8153401" cy="26765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4485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6305-30F6-40B5-BBB3-633EA247818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1828800"/>
            <a:ext cx="7086601" cy="66675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147763" y="3219450"/>
            <a:ext cx="68484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1F3FD"/>
              </a:clrFrom>
              <a:clrTo>
                <a:srgbClr val="E1F3FD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3048000" y="609600"/>
            <a:ext cx="2847975" cy="6286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4841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6305-30F6-40B5-BBB3-633EA247818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981200" y="304800"/>
            <a:ext cx="5476875" cy="504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grpSp>
        <p:nvGrpSpPr>
          <p:cNvPr id="26" name="Group 25"/>
          <p:cNvGrpSpPr/>
          <p:nvPr/>
        </p:nvGrpSpPr>
        <p:grpSpPr>
          <a:xfrm>
            <a:off x="990600" y="1676400"/>
            <a:ext cx="8001001" cy="1295400"/>
            <a:chOff x="990600" y="1447800"/>
            <a:chExt cx="8001001" cy="1295400"/>
          </a:xfrm>
        </p:grpSpPr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rcRect/>
            <a:stretch>
              <a:fillRect/>
            </a:stretch>
          </p:blipFill>
          <p:spPr bwMode="auto">
            <a:xfrm>
              <a:off x="1219200" y="1447800"/>
              <a:ext cx="4886325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rcRect/>
            <a:stretch>
              <a:fillRect/>
            </a:stretch>
          </p:blipFill>
          <p:spPr bwMode="auto">
            <a:xfrm>
              <a:off x="1219200" y="1752600"/>
              <a:ext cx="73914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437" name="Picture 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rcRect/>
            <a:stretch>
              <a:fillRect/>
            </a:stretch>
          </p:blipFill>
          <p:spPr bwMode="auto">
            <a:xfrm>
              <a:off x="990600" y="2209800"/>
              <a:ext cx="8001001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4" name="Group 23"/>
          <p:cNvGrpSpPr/>
          <p:nvPr/>
        </p:nvGrpSpPr>
        <p:grpSpPr>
          <a:xfrm>
            <a:off x="2895600" y="3733800"/>
            <a:ext cx="3714750" cy="1028700"/>
            <a:chOff x="2895600" y="3429000"/>
            <a:chExt cx="3714750" cy="1028700"/>
          </a:xfrm>
        </p:grpSpPr>
        <p:pic>
          <p:nvPicPr>
            <p:cNvPr id="18438" name="Picture 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rcRect/>
            <a:stretch>
              <a:fillRect/>
            </a:stretch>
          </p:blipFill>
          <p:spPr bwMode="auto">
            <a:xfrm>
              <a:off x="2895600" y="3962400"/>
              <a:ext cx="3714750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439" name="Picture 7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rcRect/>
            <a:stretch>
              <a:fillRect/>
            </a:stretch>
          </p:blipFill>
          <p:spPr bwMode="auto">
            <a:xfrm>
              <a:off x="2971800" y="3429000"/>
              <a:ext cx="347662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2667000" y="5715000"/>
            <a:ext cx="36576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914400" y="914400"/>
            <a:ext cx="2981325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3124200"/>
            <a:ext cx="2667000" cy="485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8447" name="Picture 1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4953000"/>
            <a:ext cx="3000375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9357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6305-30F6-40B5-BBB3-633EA247818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9458" name="Picture 2" descr="E:\jaspal kaur\class-6\raw material\pics\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990600" y="2057400"/>
            <a:ext cx="2395537" cy="2749550"/>
          </a:xfrm>
          <a:prstGeom prst="rect">
            <a:avLst/>
          </a:prstGeom>
          <a:noFill/>
        </p:spPr>
      </p:pic>
      <p:pic>
        <p:nvPicPr>
          <p:cNvPr id="19459" name="Picture 3" descr="E:\jaspal kaur\class-6\raw material\pics\1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5257800" y="990600"/>
            <a:ext cx="2286000" cy="2286000"/>
          </a:xfrm>
          <a:prstGeom prst="rect">
            <a:avLst/>
          </a:prstGeom>
          <a:noFill/>
        </p:spPr>
      </p:pic>
      <p:pic>
        <p:nvPicPr>
          <p:cNvPr id="19460" name="Picture 4" descr="E:\jaspal kaur\class-6\raw material\pics\13_Cup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962400"/>
            <a:ext cx="1905000" cy="2208068"/>
          </a:xfrm>
          <a:prstGeom prst="rect">
            <a:avLst/>
          </a:prstGeom>
          <a:noFill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4800600" y="990600"/>
            <a:ext cx="2981325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1143000"/>
            <a:ext cx="2667000" cy="6095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3200400"/>
            <a:ext cx="3000375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0533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6305-30F6-40B5-BBB3-633EA247818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00400" y="533400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3600" b="1" dirty="0" smtClean="0"/>
              <a:t>आओ करें </a:t>
            </a:r>
            <a:endParaRPr lang="en-US" sz="36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762000" y="1600200"/>
            <a:ext cx="8382000" cy="3648075"/>
            <a:chOff x="762000" y="1600200"/>
            <a:chExt cx="8382000" cy="3648075"/>
          </a:xfrm>
        </p:grpSpPr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1219200" y="1600200"/>
              <a:ext cx="7924800" cy="36480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  <p:pic>
          <p:nvPicPr>
            <p:cNvPr id="20483" name="Picture 3" descr="E:\jaspal kaur\class-6\raw material\pics\bullet_16_animated[1]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0" y="1752600"/>
              <a:ext cx="447675" cy="4476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pic>
        <p:pic>
          <p:nvPicPr>
            <p:cNvPr id="20484" name="Picture 4" descr="E:\jaspal kaur\class-6\raw material\pics\bullet_16_animated[1]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0" y="3276600"/>
              <a:ext cx="447675" cy="4476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pic>
        <p:pic>
          <p:nvPicPr>
            <p:cNvPr id="10" name="Picture 4" descr="E:\jaspal kaur\class-6\raw material\pics\bullet_16_animated[1]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0" y="4419600"/>
              <a:ext cx="447675" cy="4476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336577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6305-30F6-40B5-BBB3-633EA247818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057400" y="228600"/>
            <a:ext cx="5029200" cy="940038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ContrastingLeftFacing"/>
            <a:lightRig rig="threePt" dir="t"/>
          </a:scene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5410200" y="1676400"/>
            <a:ext cx="29432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 descr="E:\jaspal kaur\class-6\raw material\pics\3 (2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838200" y="2209800"/>
            <a:ext cx="1034716" cy="982980"/>
          </a:xfrm>
          <a:prstGeom prst="rect">
            <a:avLst/>
          </a:prstGeom>
          <a:noFill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066800" y="1447800"/>
            <a:ext cx="35528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219200" y="4419600"/>
            <a:ext cx="43243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6553200" y="2667000"/>
            <a:ext cx="10572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5562600" y="5257800"/>
            <a:ext cx="504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 descr="E:\jaspal kaur\class-6\raw material\pics\0511-0903-1003-0815[1]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4114800" y="2133600"/>
            <a:ext cx="1143000" cy="2110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8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6305-30F6-40B5-BBB3-633EA2478187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533400"/>
            <a:ext cx="6848475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1676400"/>
            <a:ext cx="4419600" cy="15525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grpSp>
        <p:nvGrpSpPr>
          <p:cNvPr id="10" name="Group 9"/>
          <p:cNvGrpSpPr/>
          <p:nvPr/>
        </p:nvGrpSpPr>
        <p:grpSpPr>
          <a:xfrm>
            <a:off x="685800" y="3733800"/>
            <a:ext cx="8153401" cy="1666875"/>
            <a:chOff x="685800" y="3429000"/>
            <a:chExt cx="8153401" cy="1666875"/>
          </a:xfrm>
        </p:grpSpPr>
        <p:pic>
          <p:nvPicPr>
            <p:cNvPr id="21508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rcRect/>
            <a:stretch>
              <a:fillRect/>
            </a:stretch>
          </p:blipFill>
          <p:spPr bwMode="auto">
            <a:xfrm>
              <a:off x="685800" y="3429000"/>
              <a:ext cx="8153401" cy="46672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  <p:pic>
          <p:nvPicPr>
            <p:cNvPr id="21509" name="Picture 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rcRect/>
            <a:stretch>
              <a:fillRect/>
            </a:stretch>
          </p:blipFill>
          <p:spPr bwMode="auto">
            <a:xfrm>
              <a:off x="762000" y="3962400"/>
              <a:ext cx="7772400" cy="11334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  <p:pic>
        <p:nvPicPr>
          <p:cNvPr id="13314" name="Picture 2" descr="E:\jaspal kaur\Class-8\Chapter-1 RATIONAL NUMBER\raw matirial\pics\Teacher_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1371600"/>
            <a:ext cx="1228725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839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6305-30F6-40B5-BBB3-633EA247818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057400" y="685800"/>
            <a:ext cx="4648200" cy="485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5388" y="1747838"/>
            <a:ext cx="6753225" cy="3362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8445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6305-30F6-40B5-BBB3-633EA2478187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295400" y="1447800"/>
            <a:ext cx="7439025" cy="3352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4546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6305-30F6-40B5-BBB3-633EA2478187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762000" y="1828800"/>
            <a:ext cx="8015288" cy="33718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0218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6305-30F6-40B5-BBB3-633EA2478187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3733800" y="457200"/>
            <a:ext cx="2571750" cy="561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grpSp>
        <p:nvGrpSpPr>
          <p:cNvPr id="14" name="Group 13"/>
          <p:cNvGrpSpPr/>
          <p:nvPr/>
        </p:nvGrpSpPr>
        <p:grpSpPr>
          <a:xfrm>
            <a:off x="3962400" y="1600200"/>
            <a:ext cx="4572000" cy="2438400"/>
            <a:chOff x="2133600" y="1828800"/>
            <a:chExt cx="4572000" cy="2438400"/>
          </a:xfrm>
        </p:grpSpPr>
        <p:grpSp>
          <p:nvGrpSpPr>
            <p:cNvPr id="9" name="Group 8"/>
            <p:cNvGrpSpPr/>
            <p:nvPr/>
          </p:nvGrpSpPr>
          <p:grpSpPr>
            <a:xfrm>
              <a:off x="2743200" y="1828800"/>
              <a:ext cx="3962400" cy="2438400"/>
              <a:chOff x="1676400" y="2057400"/>
              <a:chExt cx="3067050" cy="1924050"/>
            </a:xfrm>
          </p:grpSpPr>
          <p:pic>
            <p:nvPicPr>
              <p:cNvPr id="17411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/>
              </a:blip>
              <a:srcRect/>
              <a:stretch>
                <a:fillRect/>
              </a:stretch>
            </p:blipFill>
            <p:spPr bwMode="auto">
              <a:xfrm>
                <a:off x="1676400" y="2057400"/>
                <a:ext cx="2362200" cy="990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7412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/>
              </a:blip>
              <a:srcRect/>
              <a:stretch>
                <a:fillRect/>
              </a:stretch>
            </p:blipFill>
            <p:spPr bwMode="auto">
              <a:xfrm>
                <a:off x="1676400" y="3048000"/>
                <a:ext cx="3067050" cy="933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7413" name="Picture 5" descr="E:\jaspal kaur\class-6\raw material\pics\bullet_16_animated[1].gif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33600" y="1905000"/>
              <a:ext cx="447675" cy="4476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pic>
        <p:pic>
          <p:nvPicPr>
            <p:cNvPr id="17414" name="Picture 6" descr="E:\jaspal kaur\class-6\raw material\pics\bullet_16_animated[1].gif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33600" y="2514600"/>
              <a:ext cx="447675" cy="4476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pic>
        <p:pic>
          <p:nvPicPr>
            <p:cNvPr id="17415" name="Picture 7" descr="E:\jaspal kaur\class-6\raw material\pics\bullet_16_animated[1].gif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33600" y="3124200"/>
              <a:ext cx="447675" cy="4476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pic>
        <p:pic>
          <p:nvPicPr>
            <p:cNvPr id="13" name="Picture 7" descr="E:\jaspal kaur\class-6\raw material\pics\bullet_16_animated[1].gif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33600" y="3733800"/>
              <a:ext cx="447675" cy="4476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pic>
      </p:grpSp>
      <p:pic>
        <p:nvPicPr>
          <p:cNvPr id="14338" name="Picture 2" descr="E:\jaspal kaur\Class-8\Chapter-1 RATIONAL NUMBER\raw matirial\pics\study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066800" y="3276600"/>
            <a:ext cx="2862560" cy="24749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50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6305-30F6-40B5-BBB3-633EA2478187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43000" y="228600"/>
            <a:ext cx="7315200" cy="1600200"/>
            <a:chOff x="1143000" y="228600"/>
            <a:chExt cx="7315200" cy="1600200"/>
          </a:xfrm>
        </p:grpSpPr>
        <p:sp>
          <p:nvSpPr>
            <p:cNvPr id="7" name="Oval 6"/>
            <p:cNvSpPr/>
            <p:nvPr/>
          </p:nvSpPr>
          <p:spPr>
            <a:xfrm>
              <a:off x="1143000" y="228600"/>
              <a:ext cx="7315200" cy="16002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1905000" y="685800"/>
              <a:ext cx="5715000" cy="6477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066800" y="1905000"/>
            <a:ext cx="5153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990600" y="2590800"/>
            <a:ext cx="425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600200" y="3276600"/>
            <a:ext cx="22764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362200" y="3581400"/>
            <a:ext cx="23145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3124200" y="4191000"/>
            <a:ext cx="22955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3276600" y="4724400"/>
            <a:ext cx="23526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4419600" y="5181600"/>
            <a:ext cx="34480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3148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6305-30F6-40B5-BBB3-633EA2478187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973825" y="1600200"/>
            <a:ext cx="7633883" cy="297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318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6305-30F6-40B5-BBB3-633EA2478187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590800" y="304800"/>
            <a:ext cx="3276600" cy="914400"/>
            <a:chOff x="2590800" y="685800"/>
            <a:chExt cx="3276600" cy="914400"/>
          </a:xfrm>
        </p:grpSpPr>
        <p:sp>
          <p:nvSpPr>
            <p:cNvPr id="7" name="Rounded Rectangle 6"/>
            <p:cNvSpPr/>
            <p:nvPr/>
          </p:nvSpPr>
          <p:spPr>
            <a:xfrm>
              <a:off x="2590800" y="685800"/>
              <a:ext cx="3276600" cy="9144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43200" y="857250"/>
              <a:ext cx="2990850" cy="43815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762000" y="1524000"/>
            <a:ext cx="8305800" cy="16954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762000" y="3581400"/>
            <a:ext cx="3414713" cy="23085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4953000" y="3555815"/>
            <a:ext cx="3231501" cy="231158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8176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6305-30F6-40B5-BBB3-633EA2478187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600200" y="685800"/>
            <a:ext cx="6438900" cy="428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828800" y="1600200"/>
            <a:ext cx="4076700" cy="514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grpSp>
        <p:nvGrpSpPr>
          <p:cNvPr id="10" name="Group 9"/>
          <p:cNvGrpSpPr/>
          <p:nvPr/>
        </p:nvGrpSpPr>
        <p:grpSpPr>
          <a:xfrm>
            <a:off x="1066800" y="2819400"/>
            <a:ext cx="7620000" cy="966787"/>
            <a:chOff x="990600" y="3176588"/>
            <a:chExt cx="7620000" cy="966787"/>
          </a:xfrm>
        </p:grpSpPr>
        <p:pic>
          <p:nvPicPr>
            <p:cNvPr id="21508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990600" y="3176588"/>
              <a:ext cx="7620000" cy="50482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  <p:pic>
          <p:nvPicPr>
            <p:cNvPr id="21509" name="Picture 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990600" y="3657600"/>
              <a:ext cx="1885950" cy="4857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057400" y="4419600"/>
            <a:ext cx="3409950" cy="590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7964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6305-30F6-40B5-BBB3-633EA2478187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066800" y="1828800"/>
            <a:ext cx="6600825" cy="11715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7" name="Rectangle 6"/>
          <p:cNvSpPr/>
          <p:nvPr/>
        </p:nvSpPr>
        <p:spPr>
          <a:xfrm>
            <a:off x="3429000" y="609600"/>
            <a:ext cx="259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4000" b="1" dirty="0" smtClean="0"/>
              <a:t>आओ करें </a:t>
            </a:r>
            <a:endParaRPr lang="en-US" sz="4000" b="1" dirty="0"/>
          </a:p>
        </p:txBody>
      </p:sp>
      <p:pic>
        <p:nvPicPr>
          <p:cNvPr id="15362" name="Picture 2" descr="E:\jaspal kaur\Class-8\Chapter-1 RATIONAL NUMBER\raw matirial\pics\stud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3657600" y="3505200"/>
            <a:ext cx="3182057" cy="27511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767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6305-30F6-40B5-BBB3-633EA247818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1F3FD"/>
              </a:clrFrom>
              <a:clrTo>
                <a:srgbClr val="E1F3FD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138488" y="228600"/>
            <a:ext cx="2867025" cy="58102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  <a:miter lim="800000"/>
            <a:headEnd/>
            <a:tailEnd/>
          </a:ln>
          <a:effectLst/>
        </p:spPr>
      </p:pic>
      <p:grpSp>
        <p:nvGrpSpPr>
          <p:cNvPr id="17" name="Group 16"/>
          <p:cNvGrpSpPr/>
          <p:nvPr/>
        </p:nvGrpSpPr>
        <p:grpSpPr>
          <a:xfrm>
            <a:off x="1524000" y="1981200"/>
            <a:ext cx="5972175" cy="457200"/>
            <a:chOff x="1524000" y="1981200"/>
            <a:chExt cx="5972175" cy="45720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rcRect/>
            <a:stretch>
              <a:fillRect/>
            </a:stretch>
          </p:blipFill>
          <p:spPr bwMode="auto">
            <a:xfrm>
              <a:off x="1524000" y="1981200"/>
              <a:ext cx="1409700" cy="44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rcRect/>
            <a:stretch>
              <a:fillRect/>
            </a:stretch>
          </p:blipFill>
          <p:spPr bwMode="auto">
            <a:xfrm>
              <a:off x="2895600" y="1981200"/>
              <a:ext cx="60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rcRect/>
            <a:stretch>
              <a:fillRect/>
            </a:stretch>
          </p:blipFill>
          <p:spPr bwMode="auto">
            <a:xfrm>
              <a:off x="3505200" y="1981200"/>
              <a:ext cx="15525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rcRect/>
            <a:stretch>
              <a:fillRect/>
            </a:stretch>
          </p:blipFill>
          <p:spPr bwMode="auto">
            <a:xfrm>
              <a:off x="5029200" y="1981200"/>
              <a:ext cx="838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rcRect/>
            <a:stretch>
              <a:fillRect/>
            </a:stretch>
          </p:blipFill>
          <p:spPr bwMode="auto">
            <a:xfrm>
              <a:off x="5867400" y="1981200"/>
              <a:ext cx="11525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rcRect/>
            <a:stretch>
              <a:fillRect/>
            </a:stretch>
          </p:blipFill>
          <p:spPr bwMode="auto">
            <a:xfrm>
              <a:off x="7010400" y="1981200"/>
              <a:ext cx="4857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3" name="Group 22"/>
          <p:cNvGrpSpPr/>
          <p:nvPr/>
        </p:nvGrpSpPr>
        <p:grpSpPr>
          <a:xfrm>
            <a:off x="1828800" y="3100388"/>
            <a:ext cx="5076825" cy="657225"/>
            <a:chOff x="1828800" y="3100388"/>
            <a:chExt cx="5076825" cy="657225"/>
          </a:xfrm>
        </p:grpSpPr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2238375" y="3100388"/>
              <a:ext cx="4667250" cy="657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7" name="Picture 11" descr="E:\jaspal kaur\Class-8\CHAPTER 2 EQUATION IN ONE VARIABLE\raw matrial\PICS\animated%20monarch%20butterfly[1].gif"/>
            <p:cNvPicPr>
              <a:picLocks noChangeAspect="1" noChangeArrowheads="1" noCrop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rcRect/>
            <a:stretch>
              <a:fillRect/>
            </a:stretch>
          </p:blipFill>
          <p:spPr bwMode="auto">
            <a:xfrm>
              <a:off x="1828800" y="3124200"/>
              <a:ext cx="466725" cy="533400"/>
            </a:xfrm>
            <a:prstGeom prst="rect">
              <a:avLst/>
            </a:prstGeom>
            <a:noFill/>
          </p:spPr>
        </p:pic>
      </p:grpSp>
      <p:grpSp>
        <p:nvGrpSpPr>
          <p:cNvPr id="24" name="Group 23"/>
          <p:cNvGrpSpPr/>
          <p:nvPr/>
        </p:nvGrpSpPr>
        <p:grpSpPr>
          <a:xfrm>
            <a:off x="1600200" y="4572000"/>
            <a:ext cx="5038725" cy="581025"/>
            <a:chOff x="1600200" y="4572000"/>
            <a:chExt cx="5038725" cy="581025"/>
          </a:xfrm>
        </p:grpSpPr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2057400" y="4572000"/>
              <a:ext cx="4581525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8" name="Picture 12" descr="E:\jaspal kaur\Class-8\CHAPTER 2 EQUATION IN ONE VARIABLE\raw matrial\PICS\animated%20monarch%20butterfly[1].gif"/>
            <p:cNvPicPr>
              <a:picLocks noChangeAspect="1" noChangeArrowheads="1" noCrop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rcRect/>
            <a:stretch>
              <a:fillRect/>
            </a:stretch>
          </p:blipFill>
          <p:spPr bwMode="auto">
            <a:xfrm>
              <a:off x="1600200" y="4572000"/>
              <a:ext cx="400050" cy="4572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51760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6305-30F6-40B5-BBB3-633EA2478187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676400" y="685800"/>
            <a:ext cx="59531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685800" y="2286000"/>
            <a:ext cx="8229600" cy="2286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0469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6305-30F6-40B5-BBB3-633EA2478187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209800" y="914400"/>
            <a:ext cx="2162175" cy="5619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199" y="2438400"/>
            <a:ext cx="8305801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838200" y="3505200"/>
            <a:ext cx="8115300" cy="504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648200"/>
            <a:ext cx="74676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 descr="E:\jaspal kaur\Class-8\MATH LESSON NO 8\raw material\pics\children-reading-clipart-i1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212400"/>
            <a:ext cx="2133600" cy="21626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565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6305-30F6-40B5-BBB3-633EA2478187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762000"/>
            <a:ext cx="7901609" cy="4038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5086350"/>
            <a:ext cx="4241910" cy="781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7572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6305-30F6-40B5-BBB3-633EA2478187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524000" y="3581400"/>
            <a:ext cx="6324600" cy="990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371600" y="2057400"/>
            <a:ext cx="6762750" cy="10572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7410" name="Picture 2" descr="E:\jaspal kaur\Class-8\CHAPTER 2 EQUATION IN ONE VARIABLE\raw matrial\PICS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42314"/>
            <a:ext cx="2438400" cy="13504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975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6305-30F6-40B5-BBB3-633EA2478187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209800" y="1447800"/>
            <a:ext cx="3914775" cy="581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286000" y="4191000"/>
            <a:ext cx="4314825" cy="447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286000" y="2895600"/>
            <a:ext cx="3209925" cy="600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8434" name="Picture 2" descr="E:\jaspal kaur\Class-8\Chapter-1 RATIONAL NUMBER\raw matirial\pics\movingpencil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1447800"/>
            <a:ext cx="2362200" cy="1514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40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6305-30F6-40B5-BBB3-633EA2478187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838200" y="533400"/>
            <a:ext cx="4038599" cy="646642"/>
            <a:chOff x="838200" y="533400"/>
            <a:chExt cx="4038599" cy="646642"/>
          </a:xfrm>
        </p:grpSpPr>
        <p:pic>
          <p:nvPicPr>
            <p:cNvPr id="16387" name="Picture 3" descr="E:\jaspal kaur\class-6\raw material\pics\bullet_13_animated.gif">
              <a:hlinkClick r:id="rId2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 flipV="1">
              <a:off x="838200" y="533400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523999" y="570442"/>
              <a:ext cx="3352800" cy="6096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  <p:grpSp>
        <p:nvGrpSpPr>
          <p:cNvPr id="32" name="Group 31"/>
          <p:cNvGrpSpPr/>
          <p:nvPr/>
        </p:nvGrpSpPr>
        <p:grpSpPr>
          <a:xfrm>
            <a:off x="838200" y="1295400"/>
            <a:ext cx="3657600" cy="613954"/>
            <a:chOff x="838200" y="1295400"/>
            <a:chExt cx="3657600" cy="613954"/>
          </a:xfrm>
        </p:grpSpPr>
        <p:pic>
          <p:nvPicPr>
            <p:cNvPr id="9" name="Picture 3" descr="E:\jaspal kaur\class-6\raw material\pics\bullet_13_animated.gif">
              <a:hlinkClick r:id="rId5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 flipV="1">
              <a:off x="838200" y="1295400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00200" y="1371600"/>
              <a:ext cx="2895600" cy="53775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  <p:grpSp>
        <p:nvGrpSpPr>
          <p:cNvPr id="33" name="Group 32"/>
          <p:cNvGrpSpPr/>
          <p:nvPr/>
        </p:nvGrpSpPr>
        <p:grpSpPr>
          <a:xfrm>
            <a:off x="838200" y="2057400"/>
            <a:ext cx="4762500" cy="609600"/>
            <a:chOff x="838200" y="2057400"/>
            <a:chExt cx="4762500" cy="609600"/>
          </a:xfrm>
        </p:grpSpPr>
        <p:pic>
          <p:nvPicPr>
            <p:cNvPr id="10" name="Picture 3" descr="E:\jaspal kaur\class-6\raw material\pics\bullet_13_animated.gif">
              <a:hlinkClick r:id="rId7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 flipV="1">
              <a:off x="838200" y="2057400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1447800" y="2133600"/>
              <a:ext cx="4152900" cy="4953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  <p:grpSp>
        <p:nvGrpSpPr>
          <p:cNvPr id="34" name="Group 33"/>
          <p:cNvGrpSpPr/>
          <p:nvPr/>
        </p:nvGrpSpPr>
        <p:grpSpPr>
          <a:xfrm>
            <a:off x="762000" y="2743200"/>
            <a:ext cx="4800599" cy="609600"/>
            <a:chOff x="762000" y="2743200"/>
            <a:chExt cx="4800599" cy="609600"/>
          </a:xfrm>
        </p:grpSpPr>
        <p:pic>
          <p:nvPicPr>
            <p:cNvPr id="11" name="Picture 3" descr="E:\jaspal kaur\class-6\raw material\pics\bullet_13_animated.gif">
              <a:hlinkClick r:id="rId9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 flipV="1">
              <a:off x="762000" y="2743200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1447800" y="2819400"/>
              <a:ext cx="4114799" cy="5334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  <p:grpSp>
        <p:nvGrpSpPr>
          <p:cNvPr id="35" name="Group 34"/>
          <p:cNvGrpSpPr/>
          <p:nvPr/>
        </p:nvGrpSpPr>
        <p:grpSpPr>
          <a:xfrm>
            <a:off x="762000" y="3505200"/>
            <a:ext cx="5943600" cy="609600"/>
            <a:chOff x="762000" y="3505200"/>
            <a:chExt cx="5943600" cy="609600"/>
          </a:xfrm>
        </p:grpSpPr>
        <p:pic>
          <p:nvPicPr>
            <p:cNvPr id="12" name="Picture 3" descr="E:\jaspal kaur\class-6\raw material\pics\bullet_13_animated.gif">
              <a:hlinkClick r:id="rId11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 flipV="1">
              <a:off x="762000" y="3505200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/>
            <a:stretch>
              <a:fillRect/>
            </a:stretch>
          </p:blipFill>
          <p:spPr bwMode="auto">
            <a:xfrm>
              <a:off x="1447800" y="3581400"/>
              <a:ext cx="5257800" cy="517677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  <p:grpSp>
        <p:nvGrpSpPr>
          <p:cNvPr id="36" name="Group 35"/>
          <p:cNvGrpSpPr/>
          <p:nvPr/>
        </p:nvGrpSpPr>
        <p:grpSpPr>
          <a:xfrm>
            <a:off x="762000" y="4267200"/>
            <a:ext cx="6162675" cy="609600"/>
            <a:chOff x="762000" y="4267200"/>
            <a:chExt cx="6162675" cy="609600"/>
          </a:xfrm>
        </p:grpSpPr>
        <p:pic>
          <p:nvPicPr>
            <p:cNvPr id="13" name="Picture 3" descr="E:\jaspal kaur\class-6\raw material\pics\bullet_13_animated.gif">
              <a:hlinkClick r:id="rId13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 flipV="1">
              <a:off x="762000" y="4267200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447800" y="4267200"/>
              <a:ext cx="5476875" cy="50482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  <p:grpSp>
        <p:nvGrpSpPr>
          <p:cNvPr id="37" name="Group 36"/>
          <p:cNvGrpSpPr/>
          <p:nvPr/>
        </p:nvGrpSpPr>
        <p:grpSpPr>
          <a:xfrm>
            <a:off x="762000" y="4953000"/>
            <a:ext cx="7534275" cy="609600"/>
            <a:chOff x="762000" y="4953000"/>
            <a:chExt cx="7534275" cy="609600"/>
          </a:xfrm>
        </p:grpSpPr>
        <p:pic>
          <p:nvPicPr>
            <p:cNvPr id="14" name="Picture 3" descr="E:\jaspal kaur\class-6\raw material\pics\bullet_13_animated.gif">
              <a:hlinkClick r:id="rId15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 flipV="1">
              <a:off x="762000" y="4953000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4953000"/>
              <a:ext cx="6848475" cy="5238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  <p:grpSp>
        <p:nvGrpSpPr>
          <p:cNvPr id="38" name="Group 37"/>
          <p:cNvGrpSpPr/>
          <p:nvPr/>
        </p:nvGrpSpPr>
        <p:grpSpPr>
          <a:xfrm>
            <a:off x="762000" y="5562600"/>
            <a:ext cx="3962400" cy="685800"/>
            <a:chOff x="762000" y="5562600"/>
            <a:chExt cx="3962400" cy="685800"/>
          </a:xfrm>
        </p:grpSpPr>
        <p:grpSp>
          <p:nvGrpSpPr>
            <p:cNvPr id="22" name="Group 21"/>
            <p:cNvGrpSpPr/>
            <p:nvPr/>
          </p:nvGrpSpPr>
          <p:grpSpPr>
            <a:xfrm>
              <a:off x="1524000" y="5562600"/>
              <a:ext cx="3200400" cy="685800"/>
              <a:chOff x="2590800" y="685800"/>
              <a:chExt cx="3276600" cy="914400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2590800" y="685800"/>
                <a:ext cx="3276600" cy="9144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2743200" y="857250"/>
                <a:ext cx="2990850" cy="43815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</p:grpSp>
        <p:pic>
          <p:nvPicPr>
            <p:cNvPr id="28" name="Picture 3" descr="E:\jaspal kaur\class-6\raw material\pics\bullet_13_animated.gif">
              <a:hlinkClick r:id="rId18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 flipV="1">
              <a:off x="762000" y="5638800"/>
              <a:ext cx="609600" cy="609600"/>
            </a:xfrm>
            <a:prstGeom prst="rect">
              <a:avLst/>
            </a:prstGeom>
            <a:noFill/>
          </p:spPr>
        </p:pic>
      </p:grpSp>
      <p:grpSp>
        <p:nvGrpSpPr>
          <p:cNvPr id="39" name="Group 38"/>
          <p:cNvGrpSpPr/>
          <p:nvPr/>
        </p:nvGrpSpPr>
        <p:grpSpPr>
          <a:xfrm>
            <a:off x="6096000" y="1371600"/>
            <a:ext cx="2771775" cy="609600"/>
            <a:chOff x="6096000" y="1371600"/>
            <a:chExt cx="2771775" cy="609600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/>
            <a:stretch>
              <a:fillRect/>
            </a:stretch>
          </p:blipFill>
          <p:spPr bwMode="auto">
            <a:xfrm>
              <a:off x="6705600" y="1371600"/>
              <a:ext cx="2162175" cy="561975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  <p:pic>
          <p:nvPicPr>
            <p:cNvPr id="30" name="Picture 3" descr="E:\jaspal kaur\class-6\raw material\pics\bullet_13_animated.gif">
              <a:hlinkClick r:id="rId20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 flipV="1">
              <a:off x="6096000" y="1371600"/>
              <a:ext cx="609600" cy="6096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1294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6305-30F6-40B5-BBB3-633EA2478187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39938" name="Picture 2" descr="Thank You Orkut Scraps.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4724400" cy="5964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385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6305-30F6-40B5-BBB3-633EA247818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381000"/>
            <a:ext cx="695031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828800" y="1219200"/>
            <a:ext cx="5105400" cy="529806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/>
        </p:nvGrpSpPr>
        <p:grpSpPr>
          <a:xfrm>
            <a:off x="1828800" y="2286000"/>
            <a:ext cx="6400800" cy="542925"/>
            <a:chOff x="1524000" y="3429000"/>
            <a:chExt cx="6400800" cy="542925"/>
          </a:xfrm>
          <a:solidFill>
            <a:schemeClr val="accent1">
              <a:lumMod val="60000"/>
              <a:lumOff val="40000"/>
            </a:schemeClr>
          </a:solidFill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rcRect/>
            <a:stretch>
              <a:fillRect/>
            </a:stretch>
          </p:blipFill>
          <p:spPr bwMode="auto">
            <a:xfrm>
              <a:off x="1524000" y="3429000"/>
              <a:ext cx="5962650" cy="542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rcRect/>
            <a:stretch>
              <a:fillRect/>
            </a:stretch>
          </p:blipFill>
          <p:spPr bwMode="auto">
            <a:xfrm>
              <a:off x="7467600" y="3429000"/>
              <a:ext cx="457200" cy="533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34" name="Picture 10" descr="E:\jaspal kaur\class-6\raw material\pics\question_mark_animated[1]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2057400"/>
            <a:ext cx="533400" cy="457200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914400" y="4419600"/>
            <a:ext cx="7315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7" name="Rectangle 16"/>
          <p:cNvSpPr/>
          <p:nvPr/>
        </p:nvSpPr>
        <p:spPr>
          <a:xfrm>
            <a:off x="3886200" y="3276600"/>
            <a:ext cx="2114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3200" b="1" dirty="0" smtClean="0"/>
              <a:t>आओ लिखें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7204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6305-30F6-40B5-BBB3-633EA247818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505200" y="0"/>
            <a:ext cx="2274711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0" y="609600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800" b="1" dirty="0" smtClean="0">
                <a:solidFill>
                  <a:srgbClr val="FFFF00"/>
                </a:solidFill>
              </a:rPr>
              <a:t>आओ करें</a:t>
            </a:r>
            <a:endParaRPr lang="hi-IN" sz="2800" b="1" dirty="0">
              <a:solidFill>
                <a:srgbClr val="FFFF00"/>
              </a:solidFill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0" y="2057400"/>
            <a:ext cx="8153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050" name="Picture 2" descr="E:\jaspal kaur\Class-8\chapter-9\raw material\PICS\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4724400"/>
            <a:ext cx="1371600" cy="15877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171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6305-30F6-40B5-BBB3-633EA2478187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962400" y="533400"/>
            <a:ext cx="2590800" cy="1447800"/>
            <a:chOff x="3757489" y="838200"/>
            <a:chExt cx="2590800" cy="1447800"/>
          </a:xfrm>
        </p:grpSpPr>
        <p:sp>
          <p:nvSpPr>
            <p:cNvPr id="8" name="Oval 7"/>
            <p:cNvSpPr/>
            <p:nvPr/>
          </p:nvSpPr>
          <p:spPr>
            <a:xfrm>
              <a:off x="3757489" y="838200"/>
              <a:ext cx="2590800" cy="1447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886200" y="1295400"/>
              <a:ext cx="237276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i-IN" sz="3200" b="1" dirty="0" smtClean="0">
                  <a:solidFill>
                    <a:srgbClr val="FFFF00"/>
                  </a:solidFill>
                </a:rPr>
                <a:t>कुछ और करें</a:t>
              </a:r>
              <a:endParaRPr lang="hi-IN" sz="32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0243" name="Picture 3" descr="E:\jaspal kaur\class-6\raw material\pics\9718879-studying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457200"/>
            <a:ext cx="1600200" cy="1600200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1371600" y="2209800"/>
            <a:ext cx="7158038" cy="1085850"/>
            <a:chOff x="990600" y="3152775"/>
            <a:chExt cx="7158038" cy="108585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995363" y="3152775"/>
              <a:ext cx="7153275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990600" y="3657600"/>
              <a:ext cx="54864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14401" y="3810000"/>
            <a:ext cx="7772400" cy="1447800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DotDot"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7277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6305-30F6-40B5-BBB3-633EA247818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438400" y="685800"/>
            <a:ext cx="41529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752600" y="1447800"/>
            <a:ext cx="4876800" cy="308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981200" y="4876800"/>
            <a:ext cx="36576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http://www.palm-store.com/wp-content/uploads/2011/05/Digital-Video-Camera-DV-385-685-1.jp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7239000" y="1600200"/>
            <a:ext cx="91440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686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6305-30F6-40B5-BBB3-633EA247818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514600" y="1219200"/>
            <a:ext cx="11811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6248400" y="885826"/>
            <a:ext cx="1600200" cy="533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6400800" y="1981200"/>
            <a:ext cx="152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  <a:lum bright="-20000"/>
          </a:blip>
          <a:srcRect/>
          <a:stretch>
            <a:fillRect/>
          </a:stretch>
        </p:blipFill>
        <p:spPr bwMode="auto">
          <a:xfrm>
            <a:off x="2057400" y="447918"/>
            <a:ext cx="1752600" cy="561731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0319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6305-30F6-40B5-BBB3-633EA2478187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600200" y="457200"/>
            <a:ext cx="2514600" cy="1219200"/>
            <a:chOff x="2667000" y="533400"/>
            <a:chExt cx="2514600" cy="1219200"/>
          </a:xfrm>
        </p:grpSpPr>
        <p:sp>
          <p:nvSpPr>
            <p:cNvPr id="11" name="Down Arrow Callout 10"/>
            <p:cNvSpPr/>
            <p:nvPr/>
          </p:nvSpPr>
          <p:spPr>
            <a:xfrm>
              <a:off x="2667000" y="533400"/>
              <a:ext cx="2514600" cy="1219200"/>
            </a:xfrm>
            <a:prstGeom prst="downArrowCallou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952750" y="685800"/>
              <a:ext cx="1924050" cy="4953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lgDashDot"/>
              <a:miter lim="800000"/>
              <a:headEnd/>
              <a:tailEnd/>
            </a:ln>
            <a:effectLst/>
          </p:spPr>
        </p:pic>
      </p:grpSp>
      <p:grpSp>
        <p:nvGrpSpPr>
          <p:cNvPr id="16" name="Group 15"/>
          <p:cNvGrpSpPr/>
          <p:nvPr/>
        </p:nvGrpSpPr>
        <p:grpSpPr>
          <a:xfrm>
            <a:off x="5867400" y="533400"/>
            <a:ext cx="2362200" cy="1143000"/>
            <a:chOff x="6172200" y="1295400"/>
            <a:chExt cx="2362200" cy="1143000"/>
          </a:xfrm>
        </p:grpSpPr>
        <p:sp>
          <p:nvSpPr>
            <p:cNvPr id="12" name="Down Arrow Callout 11"/>
            <p:cNvSpPr/>
            <p:nvPr/>
          </p:nvSpPr>
          <p:spPr>
            <a:xfrm>
              <a:off x="6172200" y="1295400"/>
              <a:ext cx="2362200" cy="1143000"/>
            </a:xfrm>
            <a:prstGeom prst="downArrowCallou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324600" y="1371600"/>
              <a:ext cx="2028825" cy="5619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ffectLst/>
          </p:spPr>
        </p:pic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914400" y="2895600"/>
            <a:ext cx="7953375" cy="485775"/>
          </a:xfrm>
          <a:prstGeom prst="rect">
            <a:avLst/>
          </a:prstGeom>
          <a:ln cmpd="tri"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914400" y="4419600"/>
            <a:ext cx="7839075" cy="571500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1033" name="Picture 9" descr="http://www.palm-store.com/wp-content/uploads/2011/05/Digital-Video-Camera-DV-385-685-1.jp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1371600"/>
            <a:ext cx="1066800" cy="106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967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On-screen Show (4:3)</PresentationFormat>
  <Paragraphs>41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Harish</dc:creator>
  <cp:lastModifiedBy>Harish</cp:lastModifiedBy>
  <cp:revision>2</cp:revision>
  <dcterms:created xsi:type="dcterms:W3CDTF">2006-08-16T00:00:00Z</dcterms:created>
  <dcterms:modified xsi:type="dcterms:W3CDTF">2016-09-22T06:02:41Z</dcterms:modified>
</cp:coreProperties>
</file>