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3E30D-D202-4DCA-9EA3-0570A456092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6A8F3-BA79-4206-A372-483476A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6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59C9F-32A3-4587-97B1-D0600FA1F1E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40.png"/><Relationship Id="rId7" Type="http://schemas.openxmlformats.org/officeDocument/2006/relationships/image" Target="../media/image155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gif"/><Relationship Id="rId2" Type="http://schemas.openxmlformats.org/officeDocument/2006/relationships/hyperlink" Target="VIDEO/main.exe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057" y="2055226"/>
            <a:ext cx="8412943" cy="144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46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914400"/>
            <a:ext cx="55149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25" y="0"/>
            <a:ext cx="2466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764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(a)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://cbse.meritnation.com/img/curr/1/6/1/4/1684/Exercise%20-%204_html_m428ca5f6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624665"/>
            <a:ext cx="533400" cy="414869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67640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(b)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6" descr="http://cbse.meritnation.com/img/curr/1/6/1/4/1684/Exercise%20-%204_html_m428ca5f6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8525" y="3047999"/>
            <a:ext cx="498475" cy="387705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676400" y="361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(c)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8" name="Picture 8" descr="http://cbse.meritnation.com/img/curr/1/6/1/4/1684/Exercise%20-%204_html_7deac17b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508022"/>
            <a:ext cx="533400" cy="454378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76400" y="419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(d)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4038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और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83876" y="405026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और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0725" y="4019550"/>
            <a:ext cx="2886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103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/>
      <p:bldP spid="25607" grpId="0"/>
      <p:bldP spid="25601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847725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0"/>
            <a:ext cx="2466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2575" y="1676400"/>
            <a:ext cx="5076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524000" y="22860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dirty="0" smtClean="0"/>
              <a:t>दो बिन्दुओ से होकर केवल एक ही रेखा खिची जा सकती है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160020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52642" y="22976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3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599" y="48093"/>
            <a:ext cx="2682765" cy="63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838200"/>
            <a:ext cx="5514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1" y="1524002"/>
            <a:ext cx="3300104" cy="99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667000"/>
            <a:ext cx="65913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524000"/>
            <a:ext cx="250180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200400"/>
            <a:ext cx="5381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343400"/>
            <a:ext cx="24574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419600"/>
            <a:ext cx="47910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143000" y="1676400"/>
            <a:ext cx="3886200" cy="236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38100"/>
            <a:ext cx="394508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685800"/>
            <a:ext cx="399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673045"/>
            <a:ext cx="4267200" cy="39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714875"/>
            <a:ext cx="6353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9700" y="5562600"/>
            <a:ext cx="7734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5975" y="2171700"/>
            <a:ext cx="3857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819400"/>
            <a:ext cx="3810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Cloud 23"/>
          <p:cNvSpPr/>
          <p:nvPr/>
        </p:nvSpPr>
        <p:spPr>
          <a:xfrm>
            <a:off x="1981200" y="1600200"/>
            <a:ext cx="2057400" cy="1905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133600" y="1752600"/>
            <a:ext cx="2057400" cy="1905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2286000" y="1905000"/>
            <a:ext cx="2057400" cy="1905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48000" y="243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0" y="1981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91000" y="2819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447800"/>
            <a:ext cx="39338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235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0"/>
            <a:ext cx="2743200" cy="71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828800"/>
            <a:ext cx="5276850" cy="5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66900" y="2542089"/>
            <a:ext cx="5829300" cy="5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762000"/>
            <a:ext cx="4210050" cy="9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276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124200"/>
            <a:ext cx="3895725" cy="31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505200"/>
            <a:ext cx="4800600" cy="7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267200"/>
            <a:ext cx="45541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4800600"/>
            <a:ext cx="5572125" cy="43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3758" y="5486400"/>
            <a:ext cx="10525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486400"/>
            <a:ext cx="373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905000" y="3505200"/>
            <a:ext cx="685800" cy="457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1752600" y="4114800"/>
            <a:ext cx="685800" cy="38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86000" y="4648200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2552700" y="3543300"/>
            <a:ext cx="6096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743200" y="4267200"/>
            <a:ext cx="533400" cy="228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209800" y="4572000"/>
            <a:ext cx="76200" cy="457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1905000" y="3916681"/>
            <a:ext cx="76200" cy="457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90800" y="3535681"/>
            <a:ext cx="76200" cy="457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48000" y="4114800"/>
            <a:ext cx="76200" cy="457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2895600" y="4602481"/>
            <a:ext cx="76200" cy="457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286000" y="4648200"/>
            <a:ext cx="685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2743200" y="4267200"/>
            <a:ext cx="53340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2552700" y="3543300"/>
            <a:ext cx="609600" cy="533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2743200" y="4267200"/>
            <a:ext cx="5334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905000" y="3505200"/>
            <a:ext cx="68580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2552700" y="3543300"/>
            <a:ext cx="6096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1752600" y="4114800"/>
            <a:ext cx="6858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905000" y="3505200"/>
            <a:ext cx="6858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flipV="1">
            <a:off x="1905000" y="3886200"/>
            <a:ext cx="45719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V="1">
            <a:off x="2286000" y="4572000"/>
            <a:ext cx="45719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V="1">
            <a:off x="2590800" y="3505200"/>
            <a:ext cx="45719" cy="76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V="1">
            <a:off x="3048000" y="4114800"/>
            <a:ext cx="45719" cy="76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V="1">
            <a:off x="2286000" y="4572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V="1">
            <a:off x="2895600" y="4648200"/>
            <a:ext cx="45719" cy="76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V="1">
            <a:off x="2895600" y="4572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2476500" y="5905500"/>
            <a:ext cx="7620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62200" y="5943600"/>
            <a:ext cx="6096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2362200" y="5942012"/>
            <a:ext cx="762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2247900" y="5905500"/>
            <a:ext cx="7620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V="1">
            <a:off x="2514600" y="5943600"/>
            <a:ext cx="6096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4100" y="76200"/>
            <a:ext cx="3162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781050"/>
            <a:ext cx="66484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8325" y="3505200"/>
            <a:ext cx="32670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600" y="2819400"/>
            <a:ext cx="1263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dirty="0" smtClean="0"/>
              <a:t>खुला वक्र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096000" y="2819400"/>
            <a:ext cx="1263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dirty="0" smtClean="0"/>
              <a:t>खुला वक्र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962400" y="289560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बंद  वक्र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1200" y="502920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बंद  वक्र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11590" y="5040868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बंद  वक्र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4100" y="0"/>
            <a:ext cx="3162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4950" y="838200"/>
            <a:ext cx="4972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Arc 5"/>
          <p:cNvSpPr/>
          <p:nvPr/>
        </p:nvSpPr>
        <p:spPr>
          <a:xfrm>
            <a:off x="1752600" y="1828800"/>
            <a:ext cx="4419600" cy="3886200"/>
          </a:xfrm>
          <a:prstGeom prst="arc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371600" y="1828800"/>
            <a:ext cx="1629177" cy="2028422"/>
          </a:xfrm>
          <a:custGeom>
            <a:avLst/>
            <a:gdLst>
              <a:gd name="connsiteX0" fmla="*/ 0 w 1629177"/>
              <a:gd name="connsiteY0" fmla="*/ 150253 h 2028422"/>
              <a:gd name="connsiteX1" fmla="*/ 1017431 w 1629177"/>
              <a:gd name="connsiteY1" fmla="*/ 2004811 h 2028422"/>
              <a:gd name="connsiteX2" fmla="*/ 1030310 w 1629177"/>
              <a:gd name="connsiteY2" fmla="*/ 291921 h 2028422"/>
              <a:gd name="connsiteX3" fmla="*/ 1403797 w 1629177"/>
              <a:gd name="connsiteY3" fmla="*/ 253284 h 2028422"/>
              <a:gd name="connsiteX4" fmla="*/ 1622738 w 1629177"/>
              <a:gd name="connsiteY4" fmla="*/ 291921 h 2028422"/>
              <a:gd name="connsiteX5" fmla="*/ 1365161 w 1629177"/>
              <a:gd name="connsiteY5" fmla="*/ 1013138 h 2028422"/>
              <a:gd name="connsiteX6" fmla="*/ 1622738 w 1629177"/>
              <a:gd name="connsiteY6" fmla="*/ 1180563 h 2028422"/>
              <a:gd name="connsiteX7" fmla="*/ 1622738 w 1629177"/>
              <a:gd name="connsiteY7" fmla="*/ 1180563 h 202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9177" h="2028422">
                <a:moveTo>
                  <a:pt x="0" y="150253"/>
                </a:moveTo>
                <a:cubicBezTo>
                  <a:pt x="422856" y="1065726"/>
                  <a:pt x="845713" y="1981200"/>
                  <a:pt x="1017431" y="2004811"/>
                </a:cubicBezTo>
                <a:cubicBezTo>
                  <a:pt x="1189149" y="2028422"/>
                  <a:pt x="965916" y="583842"/>
                  <a:pt x="1030310" y="291921"/>
                </a:cubicBezTo>
                <a:cubicBezTo>
                  <a:pt x="1094704" y="0"/>
                  <a:pt x="1305059" y="253284"/>
                  <a:pt x="1403797" y="253284"/>
                </a:cubicBezTo>
                <a:cubicBezTo>
                  <a:pt x="1502535" y="253284"/>
                  <a:pt x="1629177" y="165279"/>
                  <a:pt x="1622738" y="291921"/>
                </a:cubicBezTo>
                <a:cubicBezTo>
                  <a:pt x="1616299" y="418563"/>
                  <a:pt x="1365161" y="865031"/>
                  <a:pt x="1365161" y="1013138"/>
                </a:cubicBezTo>
                <a:cubicBezTo>
                  <a:pt x="1365161" y="1161245"/>
                  <a:pt x="1622738" y="1180563"/>
                  <a:pt x="1622738" y="1180563"/>
                </a:cubicBezTo>
                <a:lnTo>
                  <a:pt x="1622738" y="1180563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000500"/>
            <a:ext cx="1285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962400"/>
            <a:ext cx="1190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43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0300" y="0"/>
            <a:ext cx="3162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2525" y="1066800"/>
            <a:ext cx="7229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145946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हाँ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184046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हाँ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533650"/>
            <a:ext cx="25050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590800"/>
            <a:ext cx="47720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695825"/>
            <a:ext cx="76485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52600" y="304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838200"/>
            <a:ext cx="605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1295400"/>
            <a:ext cx="76771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733550"/>
            <a:ext cx="6057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>
            <a:off x="1752600" y="42672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1752600" y="25908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52600" y="42672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1752600" y="2590799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flipV="1">
            <a:off x="1752600" y="4267200"/>
            <a:ext cx="45719" cy="76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163651" y="3876541"/>
            <a:ext cx="257577" cy="399245"/>
          </a:xfrm>
          <a:custGeom>
            <a:avLst/>
            <a:gdLst>
              <a:gd name="connsiteX0" fmla="*/ 0 w 257577"/>
              <a:gd name="connsiteY0" fmla="*/ 0 h 399245"/>
              <a:gd name="connsiteX1" fmla="*/ 64394 w 257577"/>
              <a:gd name="connsiteY1" fmla="*/ 12879 h 399245"/>
              <a:gd name="connsiteX2" fmla="*/ 141667 w 257577"/>
              <a:gd name="connsiteY2" fmla="*/ 38636 h 399245"/>
              <a:gd name="connsiteX3" fmla="*/ 218941 w 257577"/>
              <a:gd name="connsiteY3" fmla="*/ 154546 h 399245"/>
              <a:gd name="connsiteX4" fmla="*/ 244698 w 257577"/>
              <a:gd name="connsiteY4" fmla="*/ 193183 h 399245"/>
              <a:gd name="connsiteX5" fmla="*/ 257577 w 257577"/>
              <a:gd name="connsiteY5" fmla="*/ 231820 h 399245"/>
              <a:gd name="connsiteX6" fmla="*/ 244698 w 257577"/>
              <a:gd name="connsiteY6" fmla="*/ 360608 h 399245"/>
              <a:gd name="connsiteX7" fmla="*/ 218941 w 257577"/>
              <a:gd name="connsiteY7" fmla="*/ 399245 h 399245"/>
              <a:gd name="connsiteX8" fmla="*/ 231819 w 257577"/>
              <a:gd name="connsiteY8" fmla="*/ 360608 h 399245"/>
              <a:gd name="connsiteX9" fmla="*/ 244698 w 257577"/>
              <a:gd name="connsiteY9" fmla="*/ 231820 h 399245"/>
              <a:gd name="connsiteX10" fmla="*/ 231819 w 257577"/>
              <a:gd name="connsiteY10" fmla="*/ 334851 h 399245"/>
              <a:gd name="connsiteX11" fmla="*/ 231819 w 257577"/>
              <a:gd name="connsiteY11" fmla="*/ 373487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577" h="399245">
                <a:moveTo>
                  <a:pt x="0" y="0"/>
                </a:moveTo>
                <a:cubicBezTo>
                  <a:pt x="21465" y="4293"/>
                  <a:pt x="43276" y="7119"/>
                  <a:pt x="64394" y="12879"/>
                </a:cubicBezTo>
                <a:cubicBezTo>
                  <a:pt x="90588" y="20023"/>
                  <a:pt x="141667" y="38636"/>
                  <a:pt x="141667" y="38636"/>
                </a:cubicBezTo>
                <a:lnTo>
                  <a:pt x="218941" y="154546"/>
                </a:lnTo>
                <a:cubicBezTo>
                  <a:pt x="227527" y="167425"/>
                  <a:pt x="239803" y="178499"/>
                  <a:pt x="244698" y="193183"/>
                </a:cubicBezTo>
                <a:lnTo>
                  <a:pt x="257577" y="231820"/>
                </a:lnTo>
                <a:cubicBezTo>
                  <a:pt x="253284" y="274749"/>
                  <a:pt x="254399" y="318569"/>
                  <a:pt x="244698" y="360608"/>
                </a:cubicBezTo>
                <a:cubicBezTo>
                  <a:pt x="241218" y="375690"/>
                  <a:pt x="234419" y="399245"/>
                  <a:pt x="218941" y="399245"/>
                </a:cubicBezTo>
                <a:cubicBezTo>
                  <a:pt x="205365" y="399245"/>
                  <a:pt x="227526" y="373487"/>
                  <a:pt x="231819" y="360608"/>
                </a:cubicBezTo>
                <a:cubicBezTo>
                  <a:pt x="236112" y="317679"/>
                  <a:pt x="244698" y="274963"/>
                  <a:pt x="244698" y="231820"/>
                </a:cubicBezTo>
                <a:cubicBezTo>
                  <a:pt x="244698" y="197209"/>
                  <a:pt x="234953" y="300382"/>
                  <a:pt x="231819" y="334851"/>
                </a:cubicBezTo>
                <a:cubicBezTo>
                  <a:pt x="230653" y="347677"/>
                  <a:pt x="231819" y="360608"/>
                  <a:pt x="231819" y="37348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5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36467"/>
            <a:ext cx="3276601" cy="7255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914400"/>
            <a:ext cx="22955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1676400"/>
            <a:ext cx="4695825" cy="101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114800"/>
            <a:ext cx="7667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Arc 7"/>
          <p:cNvSpPr/>
          <p:nvPr/>
        </p:nvSpPr>
        <p:spPr>
          <a:xfrm>
            <a:off x="1828800" y="1981200"/>
            <a:ext cx="381000" cy="6096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2890055">
            <a:off x="1763861" y="2245571"/>
            <a:ext cx="381000" cy="609600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1752600" y="1981200"/>
            <a:ext cx="381000" cy="609600"/>
          </a:xfrm>
          <a:prstGeom prst="arc">
            <a:avLst>
              <a:gd name="adj1" fmla="val 16200000"/>
              <a:gd name="adj2" fmla="val 508252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BCEF6"/>
              </a:clrFrom>
              <a:clrTo>
                <a:srgbClr val="8BCEF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9000"/>
          </a:blip>
          <a:srcRect/>
          <a:stretch>
            <a:fillRect/>
          </a:stretch>
        </p:blipFill>
        <p:spPr bwMode="auto">
          <a:xfrm>
            <a:off x="1066800" y="76200"/>
            <a:ext cx="1391158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066800"/>
            <a:ext cx="5581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362200"/>
            <a:ext cx="1133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733800"/>
            <a:ext cx="4162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3150" y="0"/>
            <a:ext cx="3067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000125"/>
            <a:ext cx="48291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3581400"/>
            <a:ext cx="73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∠BAD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10893" y="3593068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, ∠ADC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4709" y="358140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, ∠DCB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58585" y="3581400"/>
            <a:ext cx="826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, ∠CBA</a:t>
            </a:r>
            <a:endParaRPr lang="en-US" dirty="0"/>
          </a:p>
        </p:txBody>
      </p:sp>
      <p:sp>
        <p:nvSpPr>
          <p:cNvPr id="11" name="Arc 10"/>
          <p:cNvSpPr/>
          <p:nvPr/>
        </p:nvSpPr>
        <p:spPr>
          <a:xfrm flipH="1">
            <a:off x="5638800" y="2362200"/>
            <a:ext cx="228600" cy="533400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2167668" flipH="1">
            <a:off x="3909654" y="1658200"/>
            <a:ext cx="533400" cy="228600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2255181" flipH="1">
            <a:off x="3518892" y="2610892"/>
            <a:ext cx="533400" cy="476259"/>
          </a:xfrm>
          <a:prstGeom prst="arc">
            <a:avLst>
              <a:gd name="adj1" fmla="val 13438681"/>
              <a:gd name="adj2" fmla="val 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8794471" flipH="1">
            <a:off x="3295451" y="2005592"/>
            <a:ext cx="533400" cy="228600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3150" y="0"/>
            <a:ext cx="3067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295400"/>
            <a:ext cx="642504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3276600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(a) 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02739" y="3657600"/>
            <a:ext cx="1121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(b) C, A, 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81200" y="4050268"/>
            <a:ext cx="12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(c) B, E, O, F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391400" y="2743200"/>
            <a:ext cx="76200" cy="76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2362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91400" y="2743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91400" y="3200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77000" y="266700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10400" y="228600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9800" y="205740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34"/>
          <p:cNvSpPr/>
          <p:nvPr/>
        </p:nvSpPr>
        <p:spPr>
          <a:xfrm>
            <a:off x="914400" y="3810000"/>
            <a:ext cx="2895600" cy="2438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8325" y="1066800"/>
            <a:ext cx="7305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59113"/>
            <a:ext cx="2209800" cy="5171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133600"/>
            <a:ext cx="2238375" cy="164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209800" y="2514600"/>
            <a:ext cx="914400" cy="762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2819400" y="2743200"/>
            <a:ext cx="762000" cy="304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3276600"/>
            <a:ext cx="1143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209800"/>
            <a:ext cx="523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819400"/>
            <a:ext cx="4838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Arc 25"/>
          <p:cNvSpPr/>
          <p:nvPr/>
        </p:nvSpPr>
        <p:spPr>
          <a:xfrm>
            <a:off x="2362200" y="3124200"/>
            <a:ext cx="152400" cy="3048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6142632" flipH="1" flipV="1">
            <a:off x="2881191" y="3149783"/>
            <a:ext cx="609600" cy="3048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4140336" flipV="1">
            <a:off x="2898812" y="2370640"/>
            <a:ext cx="468604" cy="655449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276600"/>
            <a:ext cx="4657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Oval 29"/>
          <p:cNvSpPr/>
          <p:nvPr/>
        </p:nvSpPr>
        <p:spPr>
          <a:xfrm flipV="1">
            <a:off x="22098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V="1">
            <a:off x="30480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V="1">
            <a:off x="33528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1447800" y="4267200"/>
            <a:ext cx="1905000" cy="1066800"/>
          </a:xfrm>
          <a:prstGeom prst="triangl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Isosceles Triangle 33"/>
          <p:cNvSpPr/>
          <p:nvPr/>
        </p:nvSpPr>
        <p:spPr>
          <a:xfrm>
            <a:off x="1447800" y="4267200"/>
            <a:ext cx="1905000" cy="1066800"/>
          </a:xfrm>
          <a:prstGeom prst="triangl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86000" y="4724400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76600" y="4876800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552700" y="5288281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514600" y="518160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0" y="45720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271700" y="47360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810000"/>
            <a:ext cx="4581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2475" y="4676775"/>
            <a:ext cx="2981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162550"/>
            <a:ext cx="3257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0100" y="5486400"/>
            <a:ext cx="2705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79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29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25" y="0"/>
            <a:ext cx="3152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295400"/>
            <a:ext cx="73056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2895600" y="2895600"/>
            <a:ext cx="3048000" cy="228600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54284" y="259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49646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953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334000" y="3429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114800" y="39166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98642" y="32882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6312" y="37338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5562600"/>
            <a:ext cx="847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5562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3124200" y="5574268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ऊपर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4373881" y="28498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5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 animBg="1"/>
      <p:bldP spid="13" grpId="0"/>
      <p:bldP spid="14" grpId="0"/>
      <p:bldP spid="17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0"/>
            <a:ext cx="3152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025" y="838200"/>
            <a:ext cx="7267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2438400"/>
            <a:ext cx="2272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(a) </a:t>
            </a:r>
            <a:r>
              <a:rPr lang="el-GR" dirty="0" smtClean="0"/>
              <a:t>Δ</a:t>
            </a:r>
            <a:r>
              <a:rPr lang="en-US" dirty="0" smtClean="0"/>
              <a:t>ABC, </a:t>
            </a:r>
            <a:r>
              <a:rPr lang="el-GR" dirty="0" smtClean="0"/>
              <a:t>Δ</a:t>
            </a:r>
            <a:r>
              <a:rPr lang="en-US" dirty="0" smtClean="0"/>
              <a:t>ACD, </a:t>
            </a:r>
            <a:r>
              <a:rPr lang="el-GR" dirty="0" smtClean="0"/>
              <a:t>Δ</a:t>
            </a:r>
            <a:r>
              <a:rPr lang="en-US" dirty="0" smtClean="0"/>
              <a:t>ADB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2807732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(b) ∠ABC, ∠ADB, ∠ADC, ∠ACB, ∠BAD, ∠CAD, ∠BAC</a:t>
            </a:r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447800" y="3169622"/>
            <a:ext cx="5902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(c)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15" name="Picture 6" descr="http://cbse.meritnation.com/img/curr/1/6/1/4/1706/Exercise%20-%204_html_m138d2986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188732"/>
            <a:ext cx="3310132" cy="457200"/>
          </a:xfrm>
          <a:prstGeom prst="rect">
            <a:avLst/>
          </a:prstGeom>
          <a:noFill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0" y="3598307"/>
            <a:ext cx="1962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89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69452" y="9525"/>
            <a:ext cx="4631348" cy="600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685800"/>
            <a:ext cx="77247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676400"/>
            <a:ext cx="1971675" cy="159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752600"/>
            <a:ext cx="5667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247900"/>
            <a:ext cx="4629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flipV="1">
            <a:off x="1447800" y="1828808"/>
            <a:ext cx="914400" cy="68579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1524000" y="2514600"/>
            <a:ext cx="838200" cy="609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2200" y="1828800"/>
            <a:ext cx="914400" cy="685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62200" y="2438408"/>
            <a:ext cx="914400" cy="68579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1524000" y="2286000"/>
            <a:ext cx="457200" cy="381000"/>
          </a:xfrm>
          <a:prstGeom prst="arc">
            <a:avLst>
              <a:gd name="adj1" fmla="val 16200000"/>
              <a:gd name="adj2" fmla="val 584596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709186">
            <a:off x="2715026" y="2271616"/>
            <a:ext cx="457200" cy="381000"/>
          </a:xfrm>
          <a:prstGeom prst="arc">
            <a:avLst>
              <a:gd name="adj1" fmla="val 16200000"/>
              <a:gd name="adj2" fmla="val 584596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5332481">
            <a:off x="2120656" y="2745425"/>
            <a:ext cx="457200" cy="381000"/>
          </a:xfrm>
          <a:prstGeom prst="arc">
            <a:avLst>
              <a:gd name="adj1" fmla="val 16200000"/>
              <a:gd name="adj2" fmla="val 709611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4782572">
            <a:off x="2133273" y="1821054"/>
            <a:ext cx="457200" cy="381000"/>
          </a:xfrm>
          <a:prstGeom prst="arc">
            <a:avLst>
              <a:gd name="adj1" fmla="val 16200000"/>
              <a:gd name="adj2" fmla="val 584596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2362200" y="1828800"/>
            <a:ext cx="914400" cy="6858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362200" y="2438408"/>
            <a:ext cx="914400" cy="6857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447800" y="1828808"/>
            <a:ext cx="914400" cy="6857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362200" y="1828800"/>
            <a:ext cx="914400" cy="685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447800" y="1828800"/>
            <a:ext cx="914400" cy="6857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1524000" y="2514592"/>
            <a:ext cx="8382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1524000" y="2514592"/>
            <a:ext cx="83820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362200" y="2438400"/>
            <a:ext cx="914400" cy="6857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3325" y="2857500"/>
            <a:ext cx="5324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400425"/>
            <a:ext cx="7229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5" name="Straight Connector 44"/>
          <p:cNvCxnSpPr/>
          <p:nvPr/>
        </p:nvCxnSpPr>
        <p:spPr>
          <a:xfrm>
            <a:off x="2362201" y="1828800"/>
            <a:ext cx="914400" cy="685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1524001" y="2514592"/>
            <a:ext cx="838200" cy="609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447800" y="1828808"/>
            <a:ext cx="914400" cy="6857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2438408"/>
            <a:ext cx="914400" cy="6857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3962400"/>
            <a:ext cx="766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Arc 52"/>
          <p:cNvSpPr/>
          <p:nvPr/>
        </p:nvSpPr>
        <p:spPr>
          <a:xfrm rot="15332481">
            <a:off x="2146544" y="2740975"/>
            <a:ext cx="457200" cy="381000"/>
          </a:xfrm>
          <a:prstGeom prst="arc">
            <a:avLst>
              <a:gd name="adj1" fmla="val 16200000"/>
              <a:gd name="adj2" fmla="val 709611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4782572">
            <a:off x="2159161" y="1816604"/>
            <a:ext cx="457200" cy="381000"/>
          </a:xfrm>
          <a:prstGeom prst="arc">
            <a:avLst>
              <a:gd name="adj1" fmla="val 16200000"/>
              <a:gd name="adj2" fmla="val 584596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>
            <a:off x="1524000" y="2286000"/>
            <a:ext cx="457200" cy="381000"/>
          </a:xfrm>
          <a:prstGeom prst="arc">
            <a:avLst>
              <a:gd name="adj1" fmla="val 16200000"/>
              <a:gd name="adj2" fmla="val 584596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9709186">
            <a:off x="2715026" y="2271616"/>
            <a:ext cx="457200" cy="381000"/>
          </a:xfrm>
          <a:prstGeom prst="arc">
            <a:avLst>
              <a:gd name="adj1" fmla="val 16200000"/>
              <a:gd name="adj2" fmla="val 584596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5975" y="4400550"/>
            <a:ext cx="3476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819650"/>
            <a:ext cx="5314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Arc 58"/>
          <p:cNvSpPr/>
          <p:nvPr/>
        </p:nvSpPr>
        <p:spPr>
          <a:xfrm rot="15332481">
            <a:off x="2146544" y="2740975"/>
            <a:ext cx="457200" cy="381000"/>
          </a:xfrm>
          <a:prstGeom prst="arc">
            <a:avLst>
              <a:gd name="adj1" fmla="val 16200000"/>
              <a:gd name="adj2" fmla="val 7096113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9709186">
            <a:off x="2715026" y="2271616"/>
            <a:ext cx="457200" cy="381000"/>
          </a:xfrm>
          <a:prstGeom prst="arc">
            <a:avLst>
              <a:gd name="adj1" fmla="val 16200000"/>
              <a:gd name="adj2" fmla="val 5845964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rot="4782572">
            <a:off x="2139309" y="1821054"/>
            <a:ext cx="457200" cy="381000"/>
          </a:xfrm>
          <a:prstGeom prst="arc">
            <a:avLst>
              <a:gd name="adj1" fmla="val 16200000"/>
              <a:gd name="adj2" fmla="val 584596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9709186">
            <a:off x="2695174" y="2276066"/>
            <a:ext cx="457200" cy="381000"/>
          </a:xfrm>
          <a:prstGeom prst="arc">
            <a:avLst>
              <a:gd name="adj1" fmla="val 16200000"/>
              <a:gd name="adj2" fmla="val 584596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1524000" y="2286000"/>
            <a:ext cx="457200" cy="381000"/>
          </a:xfrm>
          <a:prstGeom prst="arc">
            <a:avLst>
              <a:gd name="adj1" fmla="val 16200000"/>
              <a:gd name="adj2" fmla="val 584596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4782572">
            <a:off x="2139309" y="1821054"/>
            <a:ext cx="457200" cy="381000"/>
          </a:xfrm>
          <a:prstGeom prst="arc">
            <a:avLst>
              <a:gd name="adj1" fmla="val 16200000"/>
              <a:gd name="adj2" fmla="val 584596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15332481">
            <a:off x="2146544" y="2740975"/>
            <a:ext cx="457200" cy="381000"/>
          </a:xfrm>
          <a:prstGeom prst="arc">
            <a:avLst>
              <a:gd name="adj1" fmla="val 16200000"/>
              <a:gd name="adj2" fmla="val 709611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>
            <a:off x="1524000" y="2286000"/>
            <a:ext cx="457200" cy="381000"/>
          </a:xfrm>
          <a:prstGeom prst="arc">
            <a:avLst>
              <a:gd name="adj1" fmla="val 16200000"/>
              <a:gd name="adj2" fmla="val 584596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7975" y="0"/>
            <a:ext cx="3248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838200"/>
            <a:ext cx="7172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2362200"/>
            <a:ext cx="3352800" cy="2133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6512" y="17526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8216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4900" y="38216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16764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00264" y="2350532"/>
            <a:ext cx="3214736" cy="214526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438400" y="2394466"/>
            <a:ext cx="3278112" cy="20251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30248" y="305966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51054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QS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56264" y="51170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7400" y="5695950"/>
            <a:ext cx="4829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752600" y="5650468"/>
            <a:ext cx="38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22" grpId="0"/>
      <p:bldP spid="23" grpId="0"/>
      <p:bldP spid="24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0"/>
            <a:ext cx="3248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838200"/>
            <a:ext cx="46196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1676400" y="3505200"/>
            <a:ext cx="2971800" cy="1295400"/>
          </a:xfrm>
          <a:prstGeom prst="trapezoid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68036" y="3276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95186" y="4583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4572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3276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81201" y="3505200"/>
            <a:ext cx="2286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52601" y="4788932"/>
            <a:ext cx="2917950" cy="116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H="1" flipV="1">
            <a:off x="4321051" y="3461266"/>
            <a:ext cx="327150" cy="13070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203069" y="3978533"/>
            <a:ext cx="1251466" cy="3048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1524000" y="4495800"/>
            <a:ext cx="457200" cy="533400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9544447">
            <a:off x="3972743" y="2976734"/>
            <a:ext cx="615807" cy="874443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6886388">
            <a:off x="4066464" y="4451003"/>
            <a:ext cx="771086" cy="843022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4730650">
            <a:off x="1552230" y="3149857"/>
            <a:ext cx="615807" cy="874443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203068" y="3978533"/>
            <a:ext cx="1251466" cy="30480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676402" y="4788932"/>
            <a:ext cx="2917950" cy="1166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57400" y="3472934"/>
            <a:ext cx="2286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H="1" flipV="1">
            <a:off x="4321050" y="3429000"/>
            <a:ext cx="327150" cy="13070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4730650">
            <a:off x="1552230" y="3138500"/>
            <a:ext cx="615807" cy="874443"/>
          </a:xfrm>
          <a:prstGeom prst="arc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1001">
            <a:schemeClr val="dk2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1524000" y="4495800"/>
            <a:ext cx="457200" cy="533400"/>
          </a:xfrm>
          <a:prstGeom prst="arc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16886388">
            <a:off x="4077851" y="4451003"/>
            <a:ext cx="771086" cy="843022"/>
          </a:xfrm>
          <a:prstGeom prst="arc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9544447">
            <a:off x="3945851" y="2976734"/>
            <a:ext cx="615807" cy="874443"/>
          </a:xfrm>
          <a:prstGeom prst="arc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3" grpId="0"/>
      <p:bldP spid="14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838575"/>
            <a:ext cx="7277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207818"/>
            <a:ext cx="2590800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953000"/>
            <a:ext cx="6210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95400" y="1143000"/>
            <a:ext cx="2667000" cy="2438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95400" y="1143000"/>
            <a:ext cx="2667000" cy="2438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9" idx="4"/>
          </p:cNvCxnSpPr>
          <p:nvPr/>
        </p:nvCxnSpPr>
        <p:spPr>
          <a:xfrm rot="5400000">
            <a:off x="2000250" y="2914650"/>
            <a:ext cx="1295400" cy="381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5791200" y="2133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67000" y="2286000"/>
            <a:ext cx="1219200" cy="609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9" idx="1"/>
          </p:cNvCxnSpPr>
          <p:nvPr/>
        </p:nvCxnSpPr>
        <p:spPr>
          <a:xfrm rot="10800000">
            <a:off x="1685974" y="1500096"/>
            <a:ext cx="981029" cy="8621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1371601" y="2286000"/>
            <a:ext cx="1333501" cy="609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476500" y="1485900"/>
            <a:ext cx="1066800" cy="685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96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247775"/>
            <a:ext cx="20859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381000"/>
            <a:ext cx="1828800" cy="5168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95600" y="1371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1905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3600" y="2895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5600" y="3276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33800" y="2819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2503441" y="1905000"/>
            <a:ext cx="925559" cy="111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6"/>
          </p:cNvCxnSpPr>
          <p:nvPr/>
        </p:nvCxnSpPr>
        <p:spPr>
          <a:xfrm>
            <a:off x="2133600" y="1943100"/>
            <a:ext cx="838200" cy="495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2" idx="2"/>
          </p:cNvCxnSpPr>
          <p:nvPr/>
        </p:nvCxnSpPr>
        <p:spPr>
          <a:xfrm>
            <a:off x="2971800" y="2438400"/>
            <a:ext cx="762000" cy="4191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198642" y="2449559"/>
            <a:ext cx="696961" cy="4683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528071" y="2882130"/>
            <a:ext cx="876299" cy="111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2533650" y="1581151"/>
            <a:ext cx="903241" cy="170334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122440" y="1371600"/>
            <a:ext cx="849360" cy="52224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1676400" y="2438400"/>
            <a:ext cx="914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33600" y="1931942"/>
            <a:ext cx="1725660" cy="9636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085850"/>
            <a:ext cx="3419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2475" y="1495425"/>
            <a:ext cx="2828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1905000" y="1676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819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981200" y="2895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733800" y="2743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7850"/>
            <a:ext cx="3124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219325"/>
            <a:ext cx="3962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3886200"/>
            <a:ext cx="4400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4191000"/>
            <a:ext cx="3743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7225" y="4552950"/>
            <a:ext cx="4143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6775" y="5105400"/>
            <a:ext cx="2181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5626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5791200"/>
            <a:ext cx="2343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13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371600"/>
            <a:ext cx="3429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100" y="2695575"/>
            <a:ext cx="2019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8825" y="1905000"/>
            <a:ext cx="3381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619625"/>
            <a:ext cx="5495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5495925"/>
            <a:ext cx="2990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43000" y="158115"/>
            <a:ext cx="1905000" cy="9848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i-IN" sz="4000" b="1" dirty="0" smtClean="0"/>
              <a:t>रेखाखंड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886200"/>
            <a:ext cx="202817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76200"/>
            <a:ext cx="2743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752600"/>
            <a:ext cx="4724400" cy="11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71600" y="7620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371600"/>
            <a:ext cx="1809750" cy="19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0712" y="1447800"/>
            <a:ext cx="13954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Pie 16"/>
          <p:cNvSpPr/>
          <p:nvPr/>
        </p:nvSpPr>
        <p:spPr>
          <a:xfrm rot="3822263">
            <a:off x="2306259" y="4246902"/>
            <a:ext cx="1596063" cy="1465619"/>
          </a:xfrm>
          <a:prstGeom prst="pie">
            <a:avLst>
              <a:gd name="adj1" fmla="val 11901598"/>
              <a:gd name="adj2" fmla="val 14898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ord 19"/>
          <p:cNvSpPr/>
          <p:nvPr/>
        </p:nvSpPr>
        <p:spPr>
          <a:xfrm rot="17564162">
            <a:off x="2584335" y="4599891"/>
            <a:ext cx="792559" cy="1301163"/>
          </a:xfrm>
          <a:prstGeom prst="chord">
            <a:avLst>
              <a:gd name="adj1" fmla="val 5421236"/>
              <a:gd name="adj2" fmla="val 1575120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419475"/>
            <a:ext cx="1238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429000"/>
            <a:ext cx="1504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810000"/>
            <a:ext cx="4267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00" y="4953000"/>
            <a:ext cx="41529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63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76200"/>
            <a:ext cx="3048000" cy="86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524000"/>
            <a:ext cx="172189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1905000"/>
            <a:ext cx="3705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9200" y="990600"/>
            <a:ext cx="2543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886200"/>
            <a:ext cx="4905375" cy="59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724400"/>
            <a:ext cx="4343400" cy="88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981200" y="1600200"/>
            <a:ext cx="1600200" cy="167640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457186"/>
            <a:ext cx="1905000" cy="240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886200"/>
            <a:ext cx="91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2550" y="3895725"/>
            <a:ext cx="1238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62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2675" y="76200"/>
            <a:ext cx="3209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762000"/>
            <a:ext cx="56673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1143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O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52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OA,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OB,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OC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182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AC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145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ED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251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O,P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2907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Q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AOB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ED</a:t>
            </a:r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276600" y="2208212"/>
            <a:ext cx="2286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13794834" flipV="1">
            <a:off x="3214717" y="3645953"/>
            <a:ext cx="657385" cy="542564"/>
          </a:xfrm>
          <a:prstGeom prst="arc">
            <a:avLst>
              <a:gd name="adj1" fmla="val 18212332"/>
              <a:gd name="adj2" fmla="val 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7" grpId="0"/>
      <p:bldP spid="20" grpId="0"/>
      <p:bldP spid="21" grpId="0"/>
      <p:bldP spid="22" grpId="0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04800"/>
            <a:ext cx="3209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447800"/>
            <a:ext cx="4876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429000"/>
            <a:ext cx="3009900" cy="305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70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2" descr="C:\Users\wiprq\Desktop\MATHS\CLASS-6\FIRST TERM\Maths\CHAPTER-4\New folder\graphics-cameraman-206740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637" y="1447800"/>
            <a:ext cx="3814763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6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Picture 3" descr="F:\gif\71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5429250" cy="542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958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52400"/>
            <a:ext cx="741997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9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825" y="523875"/>
            <a:ext cx="85629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09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52425"/>
            <a:ext cx="743902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81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1"/>
            <a:ext cx="1524000" cy="7619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i-IN" b="1" dirty="0" smtClean="0"/>
              <a:t>रेखा</a:t>
            </a:r>
            <a:br>
              <a:rPr lang="hi-IN" b="1" dirty="0" smtClean="0"/>
            </a:b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295400"/>
            <a:ext cx="2686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057400"/>
            <a:ext cx="5495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352800"/>
            <a:ext cx="5524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343400"/>
            <a:ext cx="16478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419600"/>
            <a:ext cx="24193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953000"/>
            <a:ext cx="254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962400"/>
            <a:ext cx="150590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Connector 30"/>
          <p:cNvCxnSpPr/>
          <p:nvPr/>
        </p:nvCxnSpPr>
        <p:spPr>
          <a:xfrm flipV="1">
            <a:off x="4191000" y="4800600"/>
            <a:ext cx="990600" cy="838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91000" y="4724400"/>
            <a:ext cx="990600" cy="838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152400"/>
            <a:ext cx="4818779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371600"/>
            <a:ext cx="2085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295400"/>
            <a:ext cx="42005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286000"/>
            <a:ext cx="34004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3994" y="3276600"/>
            <a:ext cx="406003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114800"/>
            <a:ext cx="20669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038600"/>
            <a:ext cx="18288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81200" y="1600200"/>
            <a:ext cx="1752600" cy="1066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905000" y="1524000"/>
            <a:ext cx="1676400" cy="685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514600" y="1905000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28800" y="4648200"/>
            <a:ext cx="17526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2324100" y="4991100"/>
            <a:ext cx="14478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048000" y="4602481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V="1">
            <a:off x="4724400" y="51358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867400" y="4648200"/>
            <a:ext cx="1600200" cy="990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67400" y="4648200"/>
            <a:ext cx="1524000" cy="990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629400" y="5135881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152400"/>
            <a:ext cx="4720047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3550" y="1600200"/>
            <a:ext cx="2609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200400"/>
            <a:ext cx="5876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886200"/>
            <a:ext cx="554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648200"/>
            <a:ext cx="419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029200"/>
            <a:ext cx="434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486400"/>
            <a:ext cx="24098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334000"/>
            <a:ext cx="13430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334000"/>
            <a:ext cx="1466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438400" y="1828800"/>
            <a:ext cx="1676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8800" y="2057400"/>
            <a:ext cx="1676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447800" y="2438400"/>
            <a:ext cx="762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124200" y="2438400"/>
            <a:ext cx="762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866775"/>
            <a:ext cx="4800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Connector 27"/>
          <p:cNvCxnSpPr/>
          <p:nvPr/>
        </p:nvCxnSpPr>
        <p:spPr>
          <a:xfrm rot="10800000" flipH="1">
            <a:off x="1371600" y="5943600"/>
            <a:ext cx="240982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47800" y="5484812"/>
            <a:ext cx="2286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1447798" y="5562601"/>
            <a:ext cx="1" cy="3333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3733800" y="5562600"/>
            <a:ext cx="1" cy="3333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038600" y="5410200"/>
            <a:ext cx="990600" cy="3714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343400" y="5715000"/>
            <a:ext cx="990600" cy="3714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676900" y="5829300"/>
            <a:ext cx="838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6361906" y="5828506"/>
            <a:ext cx="838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096000" y="5410200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096000" y="5486400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096000" y="5715000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096000" y="5867400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096000" y="6019800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096000" y="6172200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1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038600"/>
            <a:ext cx="3905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4495800"/>
            <a:ext cx="1209675" cy="20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648200"/>
            <a:ext cx="1438275" cy="170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419600"/>
            <a:ext cx="1495425" cy="188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295400"/>
            <a:ext cx="6715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057400"/>
            <a:ext cx="1371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133600"/>
            <a:ext cx="3076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336131"/>
            <a:ext cx="3048000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457200"/>
            <a:ext cx="1371600" cy="44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286000" y="47244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19400" y="47244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334000" y="4876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10200" y="52578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334000" y="51054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7696201" y="5410200"/>
            <a:ext cx="761999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6934200" y="51054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7467600" y="54864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124700" y="53721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2514600" y="4495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3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95625" y="0"/>
            <a:ext cx="2466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143000" y="648130"/>
            <a:ext cx="7848600" cy="148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14400" y="2667000"/>
            <a:ext cx="91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(b)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(c)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(d)   </a:t>
            </a:r>
          </a:p>
        </p:txBody>
      </p:sp>
      <p:pic>
        <p:nvPicPr>
          <p:cNvPr id="27650" name="Picture 2" descr="http://cbse.meritnation.com/img/curr/1/6/1/4/1677/Exercise%20-%204_html_m795afe06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763308"/>
            <a:ext cx="561975" cy="437092"/>
          </a:xfrm>
          <a:prstGeom prst="rect">
            <a:avLst/>
          </a:prstGeom>
          <a:noFill/>
        </p:spPr>
      </p:pic>
      <p:pic>
        <p:nvPicPr>
          <p:cNvPr id="27651" name="Picture 3" descr="http://cbse.meritnation.com/img/curr/1/6/1/4/1677/Exercise%20-%204_html_b08f8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248259"/>
            <a:ext cx="1981200" cy="409341"/>
          </a:xfrm>
          <a:prstGeom prst="rect">
            <a:avLst/>
          </a:prstGeom>
          <a:noFill/>
        </p:spPr>
      </p:pic>
      <p:pic>
        <p:nvPicPr>
          <p:cNvPr id="27652" name="Picture 4" descr="http://cbse.meritnation.com/img/curr/1/6/1/4/1677/Exercise%20-%204_html_m70179898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799703"/>
            <a:ext cx="3619501" cy="39129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68296" y="2286000"/>
            <a:ext cx="63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0621" y="2362200"/>
            <a:ext cx="13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D,E,O,B,C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5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133475"/>
            <a:ext cx="5648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0"/>
            <a:ext cx="2466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94B1-CABE-438D-A56D-475C4FC188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6626" name="Picture 2" descr="http://cbse.meritnation.com/img/curr/1/6/1/4/1680/Exercise%20-%204_html_m298218b8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0952" y="2743200"/>
            <a:ext cx="7851648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4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On-screen Show (4:3)</PresentationFormat>
  <Paragraphs>110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रेखा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2016-08-31T06:09:48Z</dcterms:modified>
</cp:coreProperties>
</file>