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36" r:id="rId9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wmf"/><Relationship Id="rId2" Type="http://schemas.openxmlformats.org/officeDocument/2006/relationships/image" Target="../media/image289.wmf"/><Relationship Id="rId1" Type="http://schemas.openxmlformats.org/officeDocument/2006/relationships/image" Target="../media/image28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580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>
                <a:alpha val="42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EDUCATION DEPARTMENT , CHANDIGARH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6946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580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gradFill>
          <a:gsLst>
            <a:gs pos="0">
              <a:srgbClr val="FC9FCB">
                <a:alpha val="55000"/>
              </a:srgbClr>
            </a:gs>
            <a:gs pos="13000">
              <a:srgbClr val="F8B049">
                <a:alpha val="26000"/>
              </a:srgbClr>
            </a:gs>
            <a:gs pos="21001">
              <a:srgbClr val="F8B049"/>
            </a:gs>
            <a:gs pos="63000">
              <a:srgbClr val="FEE7F2"/>
            </a:gs>
            <a:gs pos="67000">
              <a:srgbClr val="F952A0">
                <a:alpha val="56000"/>
              </a:srgbClr>
            </a:gs>
            <a:gs pos="69000">
              <a:srgbClr val="C50849">
                <a:alpha val="44000"/>
              </a:srgbClr>
            </a:gs>
            <a:gs pos="82001">
              <a:srgbClr val="B43E85">
                <a:alpha val="50000"/>
              </a:srgbClr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EDUCATION DEPARTMENT , CHANDIGARH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1883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580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580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580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580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580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580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580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580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580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580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580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580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580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580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EDUCATION DEPARTMENT , CHANDIGARH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580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>
            <a:grpSpLocks/>
          </p:cNvGrpSpPr>
          <p:nvPr userDrawn="1"/>
        </p:nvGrpSpPr>
        <p:grpSpPr bwMode="auto">
          <a:xfrm flipH="1">
            <a:off x="438150" y="6437313"/>
            <a:ext cx="3617913" cy="111125"/>
            <a:chOff x="3439" y="470"/>
            <a:chExt cx="2279" cy="70"/>
          </a:xfrm>
        </p:grpSpPr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3456" y="492"/>
              <a:ext cx="2262" cy="0"/>
            </a:xfrm>
            <a:prstGeom prst="line">
              <a:avLst/>
            </a:prstGeom>
            <a:noFill/>
            <a:ln w="19050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3747" y="514"/>
              <a:ext cx="1953" cy="0"/>
            </a:xfrm>
            <a:prstGeom prst="line">
              <a:avLst/>
            </a:prstGeom>
            <a:noFill/>
            <a:ln w="19050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3727" y="494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3439" y="470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2" name="Group 14"/>
          <p:cNvGrpSpPr>
            <a:grpSpLocks/>
          </p:cNvGrpSpPr>
          <p:nvPr userDrawn="1"/>
        </p:nvGrpSpPr>
        <p:grpSpPr bwMode="auto">
          <a:xfrm>
            <a:off x="5459413" y="725488"/>
            <a:ext cx="3617912" cy="111125"/>
            <a:chOff x="3439" y="470"/>
            <a:chExt cx="2279" cy="70"/>
          </a:xfrm>
        </p:grpSpPr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3456" y="492"/>
              <a:ext cx="2262" cy="0"/>
            </a:xfrm>
            <a:prstGeom prst="line">
              <a:avLst/>
            </a:prstGeom>
            <a:noFill/>
            <a:ln w="19050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3747" y="514"/>
              <a:ext cx="1953" cy="0"/>
            </a:xfrm>
            <a:prstGeom prst="line">
              <a:avLst/>
            </a:prstGeom>
            <a:noFill/>
            <a:ln w="19050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3727" y="494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auto">
            <a:xfrm>
              <a:off x="3439" y="470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-1098550" y="0"/>
          <a:ext cx="5219700" cy="1416050"/>
        </p:xfrm>
        <a:graphic>
          <a:graphicData uri="http://schemas.openxmlformats.org/presentationml/2006/ole">
            <p:oleObj spid="_x0000_s2050" name="Document" r:id="rId3" imgW="5940848" imgH="1611868" progId="Word.Document.12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4465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4465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8621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8621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 altLang="en-US"/>
              <a:t>Govt High School, Sector-53, Chandigarh </a:t>
            </a:r>
            <a:endParaRPr lang="en-US" altLang="en-US"/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5158E-D82F-4B7F-8238-0692AC40B1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86835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9"/>
          <p:cNvGrpSpPr>
            <a:grpSpLocks/>
          </p:cNvGrpSpPr>
          <p:nvPr userDrawn="1"/>
        </p:nvGrpSpPr>
        <p:grpSpPr bwMode="auto">
          <a:xfrm flipH="1">
            <a:off x="438150" y="6437313"/>
            <a:ext cx="3617913" cy="111125"/>
            <a:chOff x="3439" y="470"/>
            <a:chExt cx="2279" cy="70"/>
          </a:xfrm>
        </p:grpSpPr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3456" y="492"/>
              <a:ext cx="2262" cy="0"/>
            </a:xfrm>
            <a:prstGeom prst="line">
              <a:avLst/>
            </a:prstGeom>
            <a:noFill/>
            <a:ln w="19050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3747" y="514"/>
              <a:ext cx="1953" cy="0"/>
            </a:xfrm>
            <a:prstGeom prst="line">
              <a:avLst/>
            </a:prstGeom>
            <a:noFill/>
            <a:ln w="19050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3727" y="494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3439" y="470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1" name="Group 14"/>
          <p:cNvGrpSpPr>
            <a:grpSpLocks/>
          </p:cNvGrpSpPr>
          <p:nvPr userDrawn="1"/>
        </p:nvGrpSpPr>
        <p:grpSpPr bwMode="auto">
          <a:xfrm>
            <a:off x="5459413" y="725488"/>
            <a:ext cx="3617912" cy="111125"/>
            <a:chOff x="3439" y="470"/>
            <a:chExt cx="2279" cy="70"/>
          </a:xfrm>
        </p:grpSpPr>
        <p:sp>
          <p:nvSpPr>
            <p:cNvPr id="12" name="Line 15"/>
            <p:cNvSpPr>
              <a:spLocks noChangeShapeType="1"/>
            </p:cNvSpPr>
            <p:nvPr/>
          </p:nvSpPr>
          <p:spPr bwMode="auto">
            <a:xfrm>
              <a:off x="3456" y="492"/>
              <a:ext cx="2262" cy="0"/>
            </a:xfrm>
            <a:prstGeom prst="line">
              <a:avLst/>
            </a:prstGeom>
            <a:noFill/>
            <a:ln w="19050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3747" y="514"/>
              <a:ext cx="1953" cy="0"/>
            </a:xfrm>
            <a:prstGeom prst="line">
              <a:avLst/>
            </a:prstGeom>
            <a:noFill/>
            <a:ln w="19050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3727" y="494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3439" y="470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aphicFrame>
        <p:nvGraphicFramePr>
          <p:cNvPr id="16" name="Object 16"/>
          <p:cNvGraphicFramePr>
            <a:graphicFrameLocks noChangeAspect="1"/>
          </p:cNvGraphicFramePr>
          <p:nvPr/>
        </p:nvGraphicFramePr>
        <p:xfrm>
          <a:off x="-1098550" y="0"/>
          <a:ext cx="5219700" cy="1416050"/>
        </p:xfrm>
        <a:graphic>
          <a:graphicData uri="http://schemas.openxmlformats.org/presentationml/2006/ole">
            <p:oleObj spid="_x0000_s3074" name="Document" r:id="rId3" imgW="5940848" imgH="1611868" progId="Word.Document.12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465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4465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8621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NZ" altLang="en-US"/>
              <a:t>Govt High School, Sector-53, Chandigarh </a:t>
            </a:r>
            <a:endParaRPr lang="en-US" altLang="en-US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645D3-B52D-46FC-9003-FDE2CF3C23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7174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5.gif"/><Relationship Id="rId4" Type="http://schemas.openxmlformats.org/officeDocument/2006/relationships/image" Target="../media/image6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9.emf"/><Relationship Id="rId5" Type="http://schemas.openxmlformats.org/officeDocument/2006/relationships/image" Target="../media/image68.png"/><Relationship Id="rId4" Type="http://schemas.openxmlformats.org/officeDocument/2006/relationships/image" Target="../media/image5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0.gif"/><Relationship Id="rId5" Type="http://schemas.openxmlformats.org/officeDocument/2006/relationships/image" Target="../media/image79.gif"/><Relationship Id="rId4" Type="http://schemas.openxmlformats.org/officeDocument/2006/relationships/image" Target="../media/image7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7" Type="http://schemas.openxmlformats.org/officeDocument/2006/relationships/image" Target="../media/image88.gi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7.png"/><Relationship Id="rId5" Type="http://schemas.openxmlformats.org/officeDocument/2006/relationships/image" Target="../media/image86.emf"/><Relationship Id="rId4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emf"/><Relationship Id="rId3" Type="http://schemas.openxmlformats.org/officeDocument/2006/relationships/image" Target="../media/image90.png"/><Relationship Id="rId7" Type="http://schemas.openxmlformats.org/officeDocument/2006/relationships/image" Target="../media/image94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3.emf"/><Relationship Id="rId5" Type="http://schemas.openxmlformats.org/officeDocument/2006/relationships/image" Target="../media/image92.emf"/><Relationship Id="rId10" Type="http://schemas.openxmlformats.org/officeDocument/2006/relationships/image" Target="../media/image88.gif"/><Relationship Id="rId4" Type="http://schemas.openxmlformats.org/officeDocument/2006/relationships/image" Target="../media/image91.emf"/><Relationship Id="rId9" Type="http://schemas.openxmlformats.org/officeDocument/2006/relationships/image" Target="../media/image96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emf"/><Relationship Id="rId3" Type="http://schemas.openxmlformats.org/officeDocument/2006/relationships/image" Target="../media/image98.emf"/><Relationship Id="rId7" Type="http://schemas.openxmlformats.org/officeDocument/2006/relationships/image" Target="../media/image102.emf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1.emf"/><Relationship Id="rId5" Type="http://schemas.openxmlformats.org/officeDocument/2006/relationships/image" Target="../media/image100.emf"/><Relationship Id="rId4" Type="http://schemas.openxmlformats.org/officeDocument/2006/relationships/image" Target="../media/image9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slide" Target="slide24.xml"/><Relationship Id="rId39" Type="http://schemas.openxmlformats.org/officeDocument/2006/relationships/slide" Target="slide51.xml"/><Relationship Id="rId3" Type="http://schemas.openxmlformats.org/officeDocument/2006/relationships/image" Target="../media/image3.png"/><Relationship Id="rId21" Type="http://schemas.openxmlformats.org/officeDocument/2006/relationships/slide" Target="slide3.xml"/><Relationship Id="rId34" Type="http://schemas.openxmlformats.org/officeDocument/2006/relationships/slide" Target="slide67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slide" Target="slide19.xml"/><Relationship Id="rId33" Type="http://schemas.openxmlformats.org/officeDocument/2006/relationships/slide" Target="slide69.xml"/><Relationship Id="rId38" Type="http://schemas.openxmlformats.org/officeDocument/2006/relationships/slide" Target="slide57.xml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slide" Target="slide3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slide" Target="slide17.xml"/><Relationship Id="rId32" Type="http://schemas.openxmlformats.org/officeDocument/2006/relationships/slide" Target="slide76.xml"/><Relationship Id="rId37" Type="http://schemas.openxmlformats.org/officeDocument/2006/relationships/slide" Target="slide60.xml"/><Relationship Id="rId40" Type="http://schemas.openxmlformats.org/officeDocument/2006/relationships/slide" Target="slide47.xml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slide" Target="slide2.xml"/><Relationship Id="rId28" Type="http://schemas.openxmlformats.org/officeDocument/2006/relationships/slide" Target="slide32.xml"/><Relationship Id="rId36" Type="http://schemas.openxmlformats.org/officeDocument/2006/relationships/slide" Target="slide65.xml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slide" Target="slide50.xml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1.gif"/><Relationship Id="rId27" Type="http://schemas.openxmlformats.org/officeDocument/2006/relationships/slide" Target="slide26.xml"/><Relationship Id="rId30" Type="http://schemas.openxmlformats.org/officeDocument/2006/relationships/slide" Target="slide46.xml"/><Relationship Id="rId35" Type="http://schemas.openxmlformats.org/officeDocument/2006/relationships/slide" Target="slide6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05.emf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0.png"/><Relationship Id="rId5" Type="http://schemas.openxmlformats.org/officeDocument/2006/relationships/image" Target="../media/image109.emf"/><Relationship Id="rId4" Type="http://schemas.openxmlformats.org/officeDocument/2006/relationships/image" Target="../media/image10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8.png"/><Relationship Id="rId4" Type="http://schemas.openxmlformats.org/officeDocument/2006/relationships/image" Target="../media/image11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0.gif"/><Relationship Id="rId4" Type="http://schemas.openxmlformats.org/officeDocument/2006/relationships/image" Target="../media/image79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0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emf"/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5.gif"/><Relationship Id="rId5" Type="http://schemas.openxmlformats.org/officeDocument/2006/relationships/image" Target="../media/image134.emf"/><Relationship Id="rId4" Type="http://schemas.openxmlformats.org/officeDocument/2006/relationships/image" Target="../media/image1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emf"/><Relationship Id="rId2" Type="http://schemas.openxmlformats.org/officeDocument/2006/relationships/image" Target="../media/image136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9.gif"/><Relationship Id="rId4" Type="http://schemas.openxmlformats.org/officeDocument/2006/relationships/image" Target="../media/image13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emf"/><Relationship Id="rId2" Type="http://schemas.openxmlformats.org/officeDocument/2006/relationships/image" Target="../media/image140.emf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44.emf"/><Relationship Id="rId5" Type="http://schemas.openxmlformats.org/officeDocument/2006/relationships/image" Target="../media/image143.emf"/><Relationship Id="rId4" Type="http://schemas.openxmlformats.org/officeDocument/2006/relationships/image" Target="../media/image14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8.emf"/><Relationship Id="rId4" Type="http://schemas.openxmlformats.org/officeDocument/2006/relationships/image" Target="../media/image14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emf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5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emf"/><Relationship Id="rId2" Type="http://schemas.openxmlformats.org/officeDocument/2006/relationships/image" Target="../media/image15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0.gif"/><Relationship Id="rId4" Type="http://schemas.openxmlformats.org/officeDocument/2006/relationships/image" Target="../media/image79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2" Type="http://schemas.openxmlformats.org/officeDocument/2006/relationships/image" Target="../media/image154.emf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7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gif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gif"/><Relationship Id="rId3" Type="http://schemas.openxmlformats.org/officeDocument/2006/relationships/image" Target="../media/image163.emf"/><Relationship Id="rId7" Type="http://schemas.openxmlformats.org/officeDocument/2006/relationships/image" Target="../media/image167.emf"/><Relationship Id="rId2" Type="http://schemas.openxmlformats.org/officeDocument/2006/relationships/image" Target="../media/image162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6.emf"/><Relationship Id="rId5" Type="http://schemas.openxmlformats.org/officeDocument/2006/relationships/image" Target="../media/image165.emf"/><Relationship Id="rId4" Type="http://schemas.openxmlformats.org/officeDocument/2006/relationships/image" Target="../media/image16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emf"/><Relationship Id="rId2" Type="http://schemas.openxmlformats.org/officeDocument/2006/relationships/image" Target="../media/image168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0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emf"/><Relationship Id="rId7" Type="http://schemas.openxmlformats.org/officeDocument/2006/relationships/image" Target="../media/image174.gif"/><Relationship Id="rId2" Type="http://schemas.openxmlformats.org/officeDocument/2006/relationships/image" Target="../media/image171.emf"/><Relationship Id="rId1" Type="http://schemas.openxmlformats.org/officeDocument/2006/relationships/slideLayout" Target="../slideLayouts/slideLayout12.xml"/><Relationship Id="rId6" Type="http://schemas.openxmlformats.org/officeDocument/2006/relationships/slide" Target="slide40.xml"/><Relationship Id="rId5" Type="http://schemas.openxmlformats.org/officeDocument/2006/relationships/image" Target="../media/image170.emf"/><Relationship Id="rId4" Type="http://schemas.openxmlformats.org/officeDocument/2006/relationships/image" Target="../media/image17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176.png"/><Relationship Id="rId7" Type="http://schemas.openxmlformats.org/officeDocument/2006/relationships/image" Target="../media/image28.gif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9.emf"/><Relationship Id="rId5" Type="http://schemas.openxmlformats.org/officeDocument/2006/relationships/image" Target="../media/image178.emf"/><Relationship Id="rId4" Type="http://schemas.openxmlformats.org/officeDocument/2006/relationships/image" Target="../media/image177.png"/><Relationship Id="rId9" Type="http://schemas.openxmlformats.org/officeDocument/2006/relationships/image" Target="../media/image174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emf"/><Relationship Id="rId2" Type="http://schemas.openxmlformats.org/officeDocument/2006/relationships/image" Target="../media/image180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0.gif"/><Relationship Id="rId5" Type="http://schemas.openxmlformats.org/officeDocument/2006/relationships/image" Target="../media/image79.gif"/><Relationship Id="rId4" Type="http://schemas.openxmlformats.org/officeDocument/2006/relationships/image" Target="../media/image18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2" Type="http://schemas.openxmlformats.org/officeDocument/2006/relationships/image" Target="../media/image183.emf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2" Type="http://schemas.openxmlformats.org/officeDocument/2006/relationships/image" Target="../media/image184.emf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2" Type="http://schemas.openxmlformats.org/officeDocument/2006/relationships/image" Target="../media/image185.emf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3.png"/><Relationship Id="rId4" Type="http://schemas.openxmlformats.org/officeDocument/2006/relationships/image" Target="../media/image19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6.emf"/><Relationship Id="rId4" Type="http://schemas.openxmlformats.org/officeDocument/2006/relationships/image" Target="../media/image3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0.gif"/><Relationship Id="rId4" Type="http://schemas.openxmlformats.org/officeDocument/2006/relationships/image" Target="../media/image79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1.png"/><Relationship Id="rId5" Type="http://schemas.openxmlformats.org/officeDocument/2006/relationships/image" Target="../media/image200.png"/><Relationship Id="rId4" Type="http://schemas.openxmlformats.org/officeDocument/2006/relationships/image" Target="../media/image19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1.png"/><Relationship Id="rId4" Type="http://schemas.openxmlformats.org/officeDocument/2006/relationships/image" Target="../media/image21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0.gif"/><Relationship Id="rId4" Type="http://schemas.openxmlformats.org/officeDocument/2006/relationships/image" Target="../media/image79.gi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6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3" Type="http://schemas.openxmlformats.org/officeDocument/2006/relationships/image" Target="../media/image223.png"/><Relationship Id="rId7" Type="http://schemas.openxmlformats.org/officeDocument/2006/relationships/image" Target="../media/image227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6.png"/><Relationship Id="rId5" Type="http://schemas.openxmlformats.org/officeDocument/2006/relationships/image" Target="../media/image225.png"/><Relationship Id="rId4" Type="http://schemas.openxmlformats.org/officeDocument/2006/relationships/image" Target="../media/image22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3.png"/><Relationship Id="rId5" Type="http://schemas.openxmlformats.org/officeDocument/2006/relationships/image" Target="../media/image232.png"/><Relationship Id="rId4" Type="http://schemas.openxmlformats.org/officeDocument/2006/relationships/image" Target="../media/image23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7.png"/><Relationship Id="rId4" Type="http://schemas.openxmlformats.org/officeDocument/2006/relationships/image" Target="../media/image23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png"/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41.png"/><Relationship Id="rId4" Type="http://schemas.openxmlformats.org/officeDocument/2006/relationships/image" Target="../media/image24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5.png"/><Relationship Id="rId4" Type="http://schemas.openxmlformats.org/officeDocument/2006/relationships/image" Target="../media/image24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0.gif"/><Relationship Id="rId4" Type="http://schemas.openxmlformats.org/officeDocument/2006/relationships/image" Target="../media/image79.gi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png"/><Relationship Id="rId2" Type="http://schemas.openxmlformats.org/officeDocument/2006/relationships/image" Target="../media/image24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80.gif"/><Relationship Id="rId4" Type="http://schemas.openxmlformats.org/officeDocument/2006/relationships/image" Target="../media/image79.gi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2" Type="http://schemas.openxmlformats.org/officeDocument/2006/relationships/image" Target="../media/image25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png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7.png"/><Relationship Id="rId4" Type="http://schemas.openxmlformats.org/officeDocument/2006/relationships/image" Target="../media/image25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png"/><Relationship Id="rId2" Type="http://schemas.openxmlformats.org/officeDocument/2006/relationships/image" Target="../media/image25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1.png"/><Relationship Id="rId4" Type="http://schemas.openxmlformats.org/officeDocument/2006/relationships/image" Target="../media/image26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65.gif"/><Relationship Id="rId4" Type="http://schemas.openxmlformats.org/officeDocument/2006/relationships/image" Target="../media/image26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7.png"/><Relationship Id="rId2" Type="http://schemas.openxmlformats.org/officeDocument/2006/relationships/image" Target="../media/image26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8.gi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72.gif"/><Relationship Id="rId4" Type="http://schemas.openxmlformats.org/officeDocument/2006/relationships/image" Target="../media/image271.gi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9.png"/><Relationship Id="rId3" Type="http://schemas.openxmlformats.org/officeDocument/2006/relationships/image" Target="../media/image274.png"/><Relationship Id="rId7" Type="http://schemas.openxmlformats.org/officeDocument/2006/relationships/image" Target="../media/image278.png"/><Relationship Id="rId2" Type="http://schemas.openxmlformats.org/officeDocument/2006/relationships/image" Target="../media/image27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7.png"/><Relationship Id="rId5" Type="http://schemas.openxmlformats.org/officeDocument/2006/relationships/image" Target="../media/image276.png"/><Relationship Id="rId4" Type="http://schemas.openxmlformats.org/officeDocument/2006/relationships/image" Target="../media/image27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3.png"/><Relationship Id="rId2" Type="http://schemas.openxmlformats.org/officeDocument/2006/relationships/image" Target="../media/image282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8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png"/><Relationship Id="rId2" Type="http://schemas.openxmlformats.org/officeDocument/2006/relationships/image" Target="../media/image28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0.gif"/><Relationship Id="rId4" Type="http://schemas.openxmlformats.org/officeDocument/2006/relationships/image" Target="../media/image79.gi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2" Type="http://schemas.openxmlformats.org/officeDocument/2006/relationships/image" Target="../media/image28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94.png"/><Relationship Id="rId4" Type="http://schemas.openxmlformats.org/officeDocument/2006/relationships/image" Target="../media/image29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5.gif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.xml"/><Relationship Id="rId5" Type="http://schemas.openxmlformats.org/officeDocument/2006/relationships/image" Target="../media/image297.gif"/><Relationship Id="rId4" Type="http://schemas.openxmlformats.org/officeDocument/2006/relationships/image" Target="../media/image296.gi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8.png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9.gif"/><Relationship Id="rId7" Type="http://schemas.openxmlformats.org/officeDocument/2006/relationships/image" Target="../media/image30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302.gif"/><Relationship Id="rId5" Type="http://schemas.openxmlformats.org/officeDocument/2006/relationships/image" Target="../media/image301.gif"/><Relationship Id="rId4" Type="http://schemas.openxmlformats.org/officeDocument/2006/relationships/image" Target="../media/image300.gi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4.gif"/><Relationship Id="rId7" Type="http://schemas.openxmlformats.org/officeDocument/2006/relationships/image" Target="../media/image30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06.gif"/><Relationship Id="rId5" Type="http://schemas.openxmlformats.org/officeDocument/2006/relationships/image" Target="../media/image295.gif"/><Relationship Id="rId4" Type="http://schemas.openxmlformats.org/officeDocument/2006/relationships/image" Target="../media/image305.gi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11.png"/><Relationship Id="rId5" Type="http://schemas.openxmlformats.org/officeDocument/2006/relationships/image" Target="../media/image310.gif"/><Relationship Id="rId4" Type="http://schemas.openxmlformats.org/officeDocument/2006/relationships/image" Target="../media/image309.gi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gif"/><Relationship Id="rId7" Type="http://schemas.openxmlformats.org/officeDocument/2006/relationships/image" Target="../media/image3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15.gif"/><Relationship Id="rId5" Type="http://schemas.openxmlformats.org/officeDocument/2006/relationships/image" Target="../media/image314.gif"/><Relationship Id="rId4" Type="http://schemas.openxmlformats.org/officeDocument/2006/relationships/image" Target="../media/image3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5.gif"/><Relationship Id="rId5" Type="http://schemas.openxmlformats.org/officeDocument/2006/relationships/image" Target="../media/image54.gif"/><Relationship Id="rId4" Type="http://schemas.openxmlformats.org/officeDocument/2006/relationships/image" Target="../media/image53.e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20.png"/><Relationship Id="rId5" Type="http://schemas.openxmlformats.org/officeDocument/2006/relationships/image" Target="../media/image319.png"/><Relationship Id="rId4" Type="http://schemas.openxmlformats.org/officeDocument/2006/relationships/image" Target="../media/image318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1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 flipH="1">
            <a:off x="2057400" y="1143000"/>
            <a:ext cx="6172200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Class-6</a:t>
            </a:r>
          </a:p>
          <a:p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Chapter-5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991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1447800" y="228600"/>
            <a:ext cx="6253588" cy="1476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lum bright="-30000"/>
          </a:blip>
          <a:stretch>
            <a:fillRect/>
          </a:stretch>
        </p:blipFill>
        <p:spPr>
          <a:xfrm>
            <a:off x="1142999" y="1828800"/>
            <a:ext cx="3886201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tretch>
            <a:fillRect/>
          </a:stretch>
        </p:blipFill>
        <p:spPr>
          <a:xfrm>
            <a:off x="1066800" y="2867896"/>
            <a:ext cx="7543800" cy="13993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30000"/>
          </a:blip>
          <a:stretch>
            <a:fillRect/>
          </a:stretch>
        </p:blipFill>
        <p:spPr>
          <a:xfrm>
            <a:off x="1828800" y="4495800"/>
            <a:ext cx="5153025" cy="571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tretch>
            <a:fillRect/>
          </a:stretch>
        </p:blipFill>
        <p:spPr>
          <a:xfrm>
            <a:off x="3048000" y="5334000"/>
            <a:ext cx="24669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246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9593E-6 L 0.04583 -0.1017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-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95600" y="304800"/>
            <a:ext cx="3154085" cy="5700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1447800" y="1143000"/>
            <a:ext cx="6236487" cy="2021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lum bright="-30000"/>
          </a:blip>
          <a:stretch>
            <a:fillRect/>
          </a:stretch>
        </p:blipFill>
        <p:spPr>
          <a:xfrm>
            <a:off x="2292627" y="2702671"/>
            <a:ext cx="4834933" cy="3489838"/>
          </a:xfrm>
          <a:prstGeom prst="rect">
            <a:avLst/>
          </a:prstGeom>
        </p:spPr>
      </p:pic>
      <p:pic>
        <p:nvPicPr>
          <p:cNvPr id="7" name="Picture 5" descr="C:\Users\pc6\Desktop\Rajbir\gif eyes\blue_eyes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429000" y="3657600"/>
            <a:ext cx="587377" cy="504778"/>
          </a:xfrm>
          <a:prstGeom prst="rect">
            <a:avLst/>
          </a:prstGeom>
          <a:noFill/>
        </p:spPr>
      </p:pic>
      <p:pic>
        <p:nvPicPr>
          <p:cNvPr id="11" name="Picture 5" descr="C:\Users\pc6\Desktop\Rajbir\gif eyes\blue_eyes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572000" y="3733800"/>
            <a:ext cx="489481" cy="504778"/>
          </a:xfrm>
          <a:prstGeom prst="rect">
            <a:avLst/>
          </a:prstGeom>
          <a:noFill/>
        </p:spPr>
      </p:pic>
      <p:pic>
        <p:nvPicPr>
          <p:cNvPr id="12" name="Picture 5" descr="C:\Users\pc6\Desktop\Rajbir\gif eyes\blue_eyes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486400" y="4038600"/>
            <a:ext cx="587377" cy="5047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8551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609600" y="381000"/>
            <a:ext cx="8235892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1219200" y="1447800"/>
            <a:ext cx="3105150" cy="514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lum bright="-30000"/>
          </a:blip>
          <a:stretch>
            <a:fillRect/>
          </a:stretch>
        </p:blipFill>
        <p:spPr>
          <a:xfrm>
            <a:off x="7162800" y="1143000"/>
            <a:ext cx="1361991" cy="3731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914400" y="2667000"/>
            <a:ext cx="5986463" cy="1238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lum bright="-30000"/>
          </a:blip>
          <a:stretch>
            <a:fillRect/>
          </a:stretch>
        </p:blipFill>
        <p:spPr>
          <a:xfrm>
            <a:off x="2133600" y="3862600"/>
            <a:ext cx="3118243" cy="24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362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1676400" y="533400"/>
            <a:ext cx="5895975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tretch>
            <a:fillRect/>
          </a:stretch>
        </p:blipFill>
        <p:spPr>
          <a:xfrm>
            <a:off x="1447800" y="3886200"/>
            <a:ext cx="6867525" cy="1343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1371600" y="1600200"/>
            <a:ext cx="2514600" cy="236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724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1828800" y="609600"/>
            <a:ext cx="5985594" cy="498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2133600" y="5181600"/>
            <a:ext cx="4267200" cy="552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1447800" y="1524000"/>
            <a:ext cx="6809957" cy="32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538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76600" y="555187"/>
            <a:ext cx="2078829" cy="587813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lum bright="-30000"/>
          </a:blip>
          <a:stretch>
            <a:fillRect/>
          </a:stretch>
        </p:blipFill>
        <p:spPr>
          <a:xfrm>
            <a:off x="1114425" y="2057400"/>
            <a:ext cx="7877175" cy="1171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lum bright="-30000"/>
          </a:blip>
          <a:stretch>
            <a:fillRect/>
          </a:stretch>
        </p:blipFill>
        <p:spPr>
          <a:xfrm>
            <a:off x="1190624" y="3657600"/>
            <a:ext cx="7800976" cy="1050938"/>
          </a:xfrm>
          <a:prstGeom prst="rect">
            <a:avLst/>
          </a:prstGeom>
        </p:spPr>
      </p:pic>
      <p:pic>
        <p:nvPicPr>
          <p:cNvPr id="7" name="Picture 18" descr="http://th235.photobucket.com/albums/ee9/ksjaarda/Starseed/th_9996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209549"/>
            <a:ext cx="1143000" cy="1085851"/>
          </a:xfrm>
          <a:prstGeom prst="rect">
            <a:avLst/>
          </a:prstGeom>
          <a:noFill/>
        </p:spPr>
      </p:pic>
      <p:pic>
        <p:nvPicPr>
          <p:cNvPr id="8" name="Picture 12" descr="F:\gif images\__Flo2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2057400"/>
            <a:ext cx="571500" cy="595993"/>
          </a:xfrm>
          <a:prstGeom prst="rect">
            <a:avLst/>
          </a:prstGeom>
          <a:noFill/>
        </p:spPr>
      </p:pic>
      <p:pic>
        <p:nvPicPr>
          <p:cNvPr id="9" name="Picture 12" descr="F:\gif images\__Flo2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657600"/>
            <a:ext cx="571500" cy="595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3192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>
          <a:xfrm>
            <a:off x="1752600" y="685800"/>
            <a:ext cx="5400675" cy="2343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>
          <a:xfrm>
            <a:off x="1219200" y="3810000"/>
            <a:ext cx="7696200" cy="1219200"/>
          </a:xfrm>
          <a:prstGeom prst="rect">
            <a:avLst/>
          </a:prstGeom>
        </p:spPr>
      </p:pic>
      <p:pic>
        <p:nvPicPr>
          <p:cNvPr id="7" name="Picture 12" descr="F:\gif images\__Flo2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762000"/>
            <a:ext cx="571500" cy="595993"/>
          </a:xfrm>
          <a:prstGeom prst="rect">
            <a:avLst/>
          </a:prstGeom>
          <a:noFill/>
        </p:spPr>
      </p:pic>
      <p:pic>
        <p:nvPicPr>
          <p:cNvPr id="8" name="Picture 12" descr="F:\gif images\__Flo2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733800"/>
            <a:ext cx="571500" cy="595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8477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67000" y="152400"/>
            <a:ext cx="4444393" cy="650156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30000"/>
          </a:blip>
          <a:stretch>
            <a:fillRect/>
          </a:stretch>
        </p:blipFill>
        <p:spPr>
          <a:xfrm>
            <a:off x="990600" y="1524000"/>
            <a:ext cx="4874495" cy="587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30000"/>
          </a:blip>
          <a:stretch>
            <a:fillRect/>
          </a:stretch>
        </p:blipFill>
        <p:spPr>
          <a:xfrm>
            <a:off x="838200" y="3962400"/>
            <a:ext cx="6877050" cy="1190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5943600" y="762000"/>
            <a:ext cx="3261611" cy="331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30000"/>
          </a:blip>
          <a:stretch>
            <a:fillRect/>
          </a:stretch>
        </p:blipFill>
        <p:spPr>
          <a:xfrm>
            <a:off x="762000" y="5334000"/>
            <a:ext cx="7696200" cy="600075"/>
          </a:xfrm>
          <a:prstGeom prst="rect">
            <a:avLst/>
          </a:prstGeom>
        </p:spPr>
      </p:pic>
      <p:pic>
        <p:nvPicPr>
          <p:cNvPr id="9" name="Picture 19" descr="C:\Users\pc6\Desktop\gif\angl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990600"/>
            <a:ext cx="923925" cy="1323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6481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41443E-6 C 0.00781 -0.00277 0.01563 -0.00532 0.0224 -0.00393 C 0.02917 -0.00254 0.03507 0.00347 0.04028 0.0081 C 0.04549 0.01272 0.04983 0.01688 0.05365 0.02382 C 0.05747 0.03076 0.06111 0.03955 0.06268 0.04972 C 0.06424 0.0599 0.06337 0.07262 0.06268 0.08557 " pathEditMode="relative" ptsTypes="aaaa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tretch>
            <a:fillRect/>
          </a:stretch>
        </p:blipFill>
        <p:spPr>
          <a:xfrm>
            <a:off x="1828800" y="457200"/>
            <a:ext cx="5913910" cy="534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tretch>
            <a:fillRect/>
          </a:stretch>
        </p:blipFill>
        <p:spPr>
          <a:xfrm>
            <a:off x="1600200" y="1447800"/>
            <a:ext cx="6181725" cy="542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609600" y="2057400"/>
            <a:ext cx="2903192" cy="2796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3352800" y="2057400"/>
            <a:ext cx="2939034" cy="28054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6312492" y="1981200"/>
            <a:ext cx="2831508" cy="30459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tretch>
            <a:fillRect/>
          </a:stretch>
        </p:blipFill>
        <p:spPr>
          <a:xfrm>
            <a:off x="685800" y="4953000"/>
            <a:ext cx="3224391" cy="9377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tretch>
            <a:fillRect/>
          </a:stretch>
        </p:blipFill>
        <p:spPr>
          <a:xfrm>
            <a:off x="3429000" y="5181600"/>
            <a:ext cx="2920969" cy="1129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30000"/>
          </a:blip>
          <a:stretch>
            <a:fillRect/>
          </a:stretch>
        </p:blipFill>
        <p:spPr>
          <a:xfrm>
            <a:off x="6172200" y="4769744"/>
            <a:ext cx="2875636" cy="1311334"/>
          </a:xfrm>
          <a:prstGeom prst="rect">
            <a:avLst/>
          </a:prstGeom>
        </p:spPr>
      </p:pic>
      <p:pic>
        <p:nvPicPr>
          <p:cNvPr id="12" name="Picture 19" descr="C:\Users\pc6\Desktop\gif\angl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76400" y="2438400"/>
            <a:ext cx="923925" cy="1323975"/>
          </a:xfrm>
          <a:prstGeom prst="rect">
            <a:avLst/>
          </a:prstGeom>
          <a:noFill/>
        </p:spPr>
      </p:pic>
      <p:pic>
        <p:nvPicPr>
          <p:cNvPr id="13" name="Picture 19" descr="C:\Users\pc6\Desktop\gif\angl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67200" y="2438400"/>
            <a:ext cx="923925" cy="1323975"/>
          </a:xfrm>
          <a:prstGeom prst="rect">
            <a:avLst/>
          </a:prstGeom>
          <a:noFill/>
        </p:spPr>
      </p:pic>
      <p:pic>
        <p:nvPicPr>
          <p:cNvPr id="14" name="Picture 19" descr="C:\Users\pc6\Desktop\gif\angl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24800" y="2514600"/>
            <a:ext cx="923925" cy="1323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6794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6.31822E-6 C 0.01043 0.00509 0.02084 0.01018 0.02831 0.01388 C 0.03577 0.01757 0.03977 0.01342 0.0448 0.02198 C 0.04984 0.03053 0.05626 0.04973 0.05817 0.06569 C 0.06008 0.08164 0.05834 0.09945 0.05661 0.11726 " pathEditMode="relative" ptsTypes="aaa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46068E-6 C 0.00034 0.00902 0.00086 0.01827 -0.00157 0.02983 C -0.004 0.0414 -0.00608 0.06267 -0.01494 0.06961 C -0.02379 0.07655 -0.04601 0.07053 -0.05521 0.07146 C -0.06441 0.07239 -0.06598 0.07447 -0.07014 0.07539 C -0.07431 0.07632 -0.07744 0.07678 -0.08056 0.07747 " pathEditMode="relative" ptsTypes="aaaa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5850" y="1905000"/>
            <a:ext cx="333375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2050" y="1905000"/>
            <a:ext cx="333375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868017" y="609600"/>
            <a:ext cx="8275983" cy="561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792843" y="1600200"/>
            <a:ext cx="8351157" cy="489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1295400" y="5105400"/>
            <a:ext cx="6236487" cy="596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3048000" y="5776369"/>
            <a:ext cx="3010718" cy="4720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6572250" y="3505200"/>
            <a:ext cx="501786" cy="5521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2838450" y="3048000"/>
            <a:ext cx="537628" cy="4453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6572250" y="3124200"/>
            <a:ext cx="537628" cy="44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654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371600" y="304800"/>
            <a:ext cx="962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371600" y="914400"/>
            <a:ext cx="23526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371600" y="1524000"/>
            <a:ext cx="15811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371600" y="2133600"/>
            <a:ext cx="33432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371600" y="2895600"/>
            <a:ext cx="16287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371600" y="3505200"/>
            <a:ext cx="4305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371600" y="4267200"/>
            <a:ext cx="16002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371600" y="4876800"/>
            <a:ext cx="1876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371600" y="5486400"/>
            <a:ext cx="1619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371600" y="6019800"/>
            <a:ext cx="13239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629400" y="228600"/>
            <a:ext cx="16287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553200" y="762000"/>
            <a:ext cx="2438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553200" y="1447800"/>
            <a:ext cx="16287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553200" y="2057400"/>
            <a:ext cx="9429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553200" y="2819400"/>
            <a:ext cx="1676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553200" y="3429000"/>
            <a:ext cx="857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553200" y="4038600"/>
            <a:ext cx="16573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553200" y="4800600"/>
            <a:ext cx="1943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553200" y="5486400"/>
            <a:ext cx="16478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0" descr="F:\gif images\__Flo8.gif">
            <a:hlinkClick r:id="rId21" action="ppaction://hlinksldjump"/>
          </p:cNvPr>
          <p:cNvPicPr>
            <a:picLocks noChangeAspect="1" noChangeArrowheads="1" noCrop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2000" y="228600"/>
            <a:ext cx="452438" cy="413657"/>
          </a:xfrm>
          <a:prstGeom prst="rect">
            <a:avLst/>
          </a:prstGeom>
          <a:noFill/>
        </p:spPr>
      </p:pic>
      <p:pic>
        <p:nvPicPr>
          <p:cNvPr id="25" name="Picture 10" descr="F:\gif images\__Flo8.gif">
            <a:hlinkClick r:id="rId23" action="ppaction://hlinksldjump"/>
          </p:cNvPr>
          <p:cNvPicPr>
            <a:picLocks noChangeAspect="1" noChangeArrowheads="1" noCrop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85800" y="914400"/>
            <a:ext cx="452438" cy="413657"/>
          </a:xfrm>
          <a:prstGeom prst="rect">
            <a:avLst/>
          </a:prstGeom>
          <a:noFill/>
        </p:spPr>
      </p:pic>
      <p:pic>
        <p:nvPicPr>
          <p:cNvPr id="26" name="Picture 10" descr="F:\gif images\__Flo8.gif">
            <a:hlinkClick r:id="rId24" action="ppaction://hlinksldjump"/>
          </p:cNvPr>
          <p:cNvPicPr>
            <a:picLocks noChangeAspect="1" noChangeArrowheads="1" noCrop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85800" y="1600200"/>
            <a:ext cx="452438" cy="413657"/>
          </a:xfrm>
          <a:prstGeom prst="rect">
            <a:avLst/>
          </a:prstGeom>
          <a:noFill/>
        </p:spPr>
      </p:pic>
      <p:pic>
        <p:nvPicPr>
          <p:cNvPr id="27" name="Picture 10" descr="F:\gif images\__Flo8.gif">
            <a:hlinkClick r:id="rId25" action="ppaction://hlinksldjump"/>
          </p:cNvPr>
          <p:cNvPicPr>
            <a:picLocks noChangeAspect="1" noChangeArrowheads="1" noCrop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85800" y="2209800"/>
            <a:ext cx="452438" cy="413657"/>
          </a:xfrm>
          <a:prstGeom prst="rect">
            <a:avLst/>
          </a:prstGeom>
          <a:noFill/>
        </p:spPr>
      </p:pic>
      <p:pic>
        <p:nvPicPr>
          <p:cNvPr id="28" name="Picture 10" descr="F:\gif images\__Flo8.gif">
            <a:hlinkClick r:id="rId26" action="ppaction://hlinksldjump"/>
          </p:cNvPr>
          <p:cNvPicPr>
            <a:picLocks noChangeAspect="1" noChangeArrowheads="1" noCrop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2000" y="2895600"/>
            <a:ext cx="452438" cy="413657"/>
          </a:xfrm>
          <a:prstGeom prst="rect">
            <a:avLst/>
          </a:prstGeom>
          <a:noFill/>
        </p:spPr>
      </p:pic>
      <p:pic>
        <p:nvPicPr>
          <p:cNvPr id="29" name="Picture 10" descr="F:\gif images\__Flo8.gif">
            <a:hlinkClick r:id="rId27" action="ppaction://hlinksldjump"/>
          </p:cNvPr>
          <p:cNvPicPr>
            <a:picLocks noChangeAspect="1" noChangeArrowheads="1" noCrop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38200" y="3581400"/>
            <a:ext cx="452438" cy="413657"/>
          </a:xfrm>
          <a:prstGeom prst="rect">
            <a:avLst/>
          </a:prstGeom>
          <a:noFill/>
        </p:spPr>
      </p:pic>
      <p:pic>
        <p:nvPicPr>
          <p:cNvPr id="30" name="Picture 10" descr="F:\gif images\__Flo8.gif">
            <a:hlinkClick r:id="rId28" action="ppaction://hlinksldjump"/>
          </p:cNvPr>
          <p:cNvPicPr>
            <a:picLocks noChangeAspect="1" noChangeArrowheads="1" noCrop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38200" y="4267200"/>
            <a:ext cx="452438" cy="413657"/>
          </a:xfrm>
          <a:prstGeom prst="rect">
            <a:avLst/>
          </a:prstGeom>
          <a:noFill/>
        </p:spPr>
      </p:pic>
      <p:pic>
        <p:nvPicPr>
          <p:cNvPr id="31" name="Picture 10" descr="F:\gif images\__Flo8.gif">
            <a:hlinkClick r:id="rId29" action="ppaction://hlinksldjump"/>
          </p:cNvPr>
          <p:cNvPicPr>
            <a:picLocks noChangeAspect="1" noChangeArrowheads="1" noCrop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38200" y="4876800"/>
            <a:ext cx="452438" cy="413657"/>
          </a:xfrm>
          <a:prstGeom prst="rect">
            <a:avLst/>
          </a:prstGeom>
          <a:noFill/>
        </p:spPr>
      </p:pic>
      <p:pic>
        <p:nvPicPr>
          <p:cNvPr id="32" name="Picture 10" descr="F:\gif images\__Flo8.gif">
            <a:hlinkClick r:id="rId30" action="ppaction://hlinksldjump"/>
          </p:cNvPr>
          <p:cNvPicPr>
            <a:picLocks noChangeAspect="1" noChangeArrowheads="1" noCrop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914400" y="5486400"/>
            <a:ext cx="452438" cy="413657"/>
          </a:xfrm>
          <a:prstGeom prst="rect">
            <a:avLst/>
          </a:prstGeom>
          <a:noFill/>
        </p:spPr>
      </p:pic>
      <p:pic>
        <p:nvPicPr>
          <p:cNvPr id="33" name="Picture 10" descr="F:\gif images\__Flo8.gif">
            <a:hlinkClick r:id="rId31" action="ppaction://hlinksldjump"/>
          </p:cNvPr>
          <p:cNvPicPr>
            <a:picLocks noChangeAspect="1" noChangeArrowheads="1" noCrop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914400" y="6019800"/>
            <a:ext cx="452438" cy="413657"/>
          </a:xfrm>
          <a:prstGeom prst="rect">
            <a:avLst/>
          </a:prstGeom>
          <a:noFill/>
        </p:spPr>
      </p:pic>
      <p:pic>
        <p:nvPicPr>
          <p:cNvPr id="34" name="Picture 10" descr="F:\gif images\__Flo8.gif">
            <a:hlinkClick r:id="rId32" action="ppaction://hlinksldjump"/>
          </p:cNvPr>
          <p:cNvPicPr>
            <a:picLocks noChangeAspect="1" noChangeArrowheads="1" noCrop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096000" y="5562600"/>
            <a:ext cx="452438" cy="413657"/>
          </a:xfrm>
          <a:prstGeom prst="rect">
            <a:avLst/>
          </a:prstGeom>
          <a:noFill/>
        </p:spPr>
      </p:pic>
      <p:pic>
        <p:nvPicPr>
          <p:cNvPr id="35" name="Picture 10" descr="F:\gif images\__Flo8.gif">
            <a:hlinkClick r:id="rId33" action="ppaction://hlinksldjump"/>
          </p:cNvPr>
          <p:cNvPicPr>
            <a:picLocks noChangeAspect="1" noChangeArrowheads="1" noCrop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943600" y="4800600"/>
            <a:ext cx="452438" cy="413657"/>
          </a:xfrm>
          <a:prstGeom prst="rect">
            <a:avLst/>
          </a:prstGeom>
          <a:noFill/>
        </p:spPr>
      </p:pic>
      <p:pic>
        <p:nvPicPr>
          <p:cNvPr id="36" name="Picture 10" descr="F:\gif images\__Flo8.gif">
            <a:hlinkClick r:id="rId34" action="ppaction://hlinksldjump"/>
          </p:cNvPr>
          <p:cNvPicPr>
            <a:picLocks noChangeAspect="1" noChangeArrowheads="1" noCrop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867400" y="4038600"/>
            <a:ext cx="452438" cy="413657"/>
          </a:xfrm>
          <a:prstGeom prst="rect">
            <a:avLst/>
          </a:prstGeom>
          <a:noFill/>
        </p:spPr>
      </p:pic>
      <p:pic>
        <p:nvPicPr>
          <p:cNvPr id="37" name="Picture 10" descr="F:\gif images\__Flo8.gif">
            <a:hlinkClick r:id="rId35" action="ppaction://hlinksldjump"/>
          </p:cNvPr>
          <p:cNvPicPr>
            <a:picLocks noChangeAspect="1" noChangeArrowheads="1" noCrop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867400" y="3505200"/>
            <a:ext cx="452438" cy="413657"/>
          </a:xfrm>
          <a:prstGeom prst="rect">
            <a:avLst/>
          </a:prstGeom>
          <a:noFill/>
        </p:spPr>
      </p:pic>
      <p:pic>
        <p:nvPicPr>
          <p:cNvPr id="38" name="Picture 10" descr="F:\gif images\__Flo8.gif">
            <a:hlinkClick r:id="rId36" action="ppaction://hlinksldjump"/>
          </p:cNvPr>
          <p:cNvPicPr>
            <a:picLocks noChangeAspect="1" noChangeArrowheads="1" noCrop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867400" y="2895600"/>
            <a:ext cx="452438" cy="413657"/>
          </a:xfrm>
          <a:prstGeom prst="rect">
            <a:avLst/>
          </a:prstGeom>
          <a:noFill/>
        </p:spPr>
      </p:pic>
      <p:pic>
        <p:nvPicPr>
          <p:cNvPr id="39" name="Picture 10" descr="F:\gif images\__Flo8.gif">
            <a:hlinkClick r:id="rId37" action="ppaction://hlinksldjump"/>
          </p:cNvPr>
          <p:cNvPicPr>
            <a:picLocks noChangeAspect="1" noChangeArrowheads="1" noCrop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791200" y="2057400"/>
            <a:ext cx="452438" cy="413657"/>
          </a:xfrm>
          <a:prstGeom prst="rect">
            <a:avLst/>
          </a:prstGeom>
          <a:noFill/>
        </p:spPr>
      </p:pic>
      <p:pic>
        <p:nvPicPr>
          <p:cNvPr id="40" name="Picture 10" descr="F:\gif images\__Flo8.gif">
            <a:hlinkClick r:id="rId38" action="ppaction://hlinksldjump"/>
          </p:cNvPr>
          <p:cNvPicPr>
            <a:picLocks noChangeAspect="1" noChangeArrowheads="1" noCrop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791200" y="1447800"/>
            <a:ext cx="452438" cy="413657"/>
          </a:xfrm>
          <a:prstGeom prst="rect">
            <a:avLst/>
          </a:prstGeom>
          <a:noFill/>
        </p:spPr>
      </p:pic>
      <p:pic>
        <p:nvPicPr>
          <p:cNvPr id="41" name="Picture 10" descr="F:\gif images\__Flo8.gif">
            <a:hlinkClick r:id="rId39" action="ppaction://hlinksldjump"/>
          </p:cNvPr>
          <p:cNvPicPr>
            <a:picLocks noChangeAspect="1" noChangeArrowheads="1" noCrop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791200" y="838200"/>
            <a:ext cx="452438" cy="413657"/>
          </a:xfrm>
          <a:prstGeom prst="rect">
            <a:avLst/>
          </a:prstGeom>
          <a:noFill/>
        </p:spPr>
      </p:pic>
      <p:pic>
        <p:nvPicPr>
          <p:cNvPr id="42" name="Picture 10" descr="F:\gif images\__Flo8.gif">
            <a:hlinkClick r:id="rId40" action="ppaction://hlinksldjump"/>
          </p:cNvPr>
          <p:cNvPicPr>
            <a:picLocks noChangeAspect="1" noChangeArrowheads="1" noCrop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715000" y="228600"/>
            <a:ext cx="452438" cy="4136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366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990600" y="609600"/>
            <a:ext cx="7347585" cy="217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2819400" y="2743200"/>
            <a:ext cx="3333295" cy="346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649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30000"/>
          </a:blip>
          <a:stretch>
            <a:fillRect/>
          </a:stretch>
        </p:blipFill>
        <p:spPr>
          <a:xfrm>
            <a:off x="619125" y="533400"/>
            <a:ext cx="8524875" cy="504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30000"/>
          </a:blip>
          <a:stretch>
            <a:fillRect/>
          </a:stretch>
        </p:blipFill>
        <p:spPr>
          <a:xfrm>
            <a:off x="685800" y="1143000"/>
            <a:ext cx="8162925" cy="1162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30000"/>
          </a:blip>
          <a:stretch>
            <a:fillRect/>
          </a:stretch>
        </p:blipFill>
        <p:spPr>
          <a:xfrm>
            <a:off x="762000" y="2362200"/>
            <a:ext cx="7991475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30000"/>
          </a:blip>
          <a:stretch>
            <a:fillRect/>
          </a:stretch>
        </p:blipFill>
        <p:spPr>
          <a:xfrm>
            <a:off x="1524000" y="4953000"/>
            <a:ext cx="5842226" cy="5610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30000"/>
          </a:blip>
          <a:stretch>
            <a:fillRect/>
          </a:stretch>
        </p:blipFill>
        <p:spPr>
          <a:xfrm>
            <a:off x="1969974" y="5615922"/>
            <a:ext cx="4848225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6324600" y="2895600"/>
            <a:ext cx="1917698" cy="19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6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30000"/>
          </a:blip>
          <a:stretch>
            <a:fillRect/>
          </a:stretch>
        </p:blipFill>
        <p:spPr>
          <a:xfrm>
            <a:off x="976312" y="733425"/>
            <a:ext cx="3352800" cy="32480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tretch>
            <a:fillRect/>
          </a:stretch>
        </p:blipFill>
        <p:spPr>
          <a:xfrm>
            <a:off x="2562225" y="1752600"/>
            <a:ext cx="485775" cy="1104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30000"/>
          </a:blip>
          <a:stretch>
            <a:fillRect/>
          </a:stretch>
        </p:blipFill>
        <p:spPr>
          <a:xfrm>
            <a:off x="4953000" y="1752600"/>
            <a:ext cx="2933700" cy="838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30000"/>
          </a:blip>
          <a:stretch>
            <a:fillRect/>
          </a:stretch>
        </p:blipFill>
        <p:spPr>
          <a:xfrm>
            <a:off x="3733800" y="3657600"/>
            <a:ext cx="25527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688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tretch>
            <a:fillRect/>
          </a:stretch>
        </p:blipFill>
        <p:spPr>
          <a:xfrm>
            <a:off x="2971800" y="609600"/>
            <a:ext cx="3333750" cy="3514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30000"/>
          </a:blip>
          <a:stretch>
            <a:fillRect/>
          </a:stretch>
        </p:blipFill>
        <p:spPr>
          <a:xfrm>
            <a:off x="6629400" y="1981200"/>
            <a:ext cx="1612884" cy="525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30000"/>
          </a:blip>
          <a:stretch>
            <a:fillRect/>
          </a:stretch>
        </p:blipFill>
        <p:spPr>
          <a:xfrm>
            <a:off x="3581400" y="4114800"/>
            <a:ext cx="2616457" cy="2066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4038600" y="2362200"/>
            <a:ext cx="5524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079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lum bright="-30000"/>
          </a:blip>
          <a:stretch>
            <a:fillRect/>
          </a:stretch>
        </p:blipFill>
        <p:spPr>
          <a:xfrm>
            <a:off x="2209800" y="457200"/>
            <a:ext cx="3409950" cy="3371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24600" y="1752600"/>
            <a:ext cx="1827936" cy="42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tretch>
            <a:fillRect/>
          </a:stretch>
        </p:blipFill>
        <p:spPr>
          <a:xfrm>
            <a:off x="3581400" y="1981200"/>
            <a:ext cx="714375" cy="666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352800" y="3810000"/>
            <a:ext cx="26765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07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81400" y="609600"/>
            <a:ext cx="2114671" cy="543281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1524000" y="2133600"/>
            <a:ext cx="7010400" cy="2819400"/>
          </a:xfrm>
          <a:prstGeom prst="rect">
            <a:avLst/>
          </a:prstGeom>
        </p:spPr>
      </p:pic>
      <p:pic>
        <p:nvPicPr>
          <p:cNvPr id="7" name="Picture 18" descr="http://th235.photobucket.com/albums/ee9/ksjaarda/Starseed/th_9996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209549"/>
            <a:ext cx="1143000" cy="1085851"/>
          </a:xfrm>
          <a:prstGeom prst="rect">
            <a:avLst/>
          </a:prstGeom>
          <a:noFill/>
        </p:spPr>
      </p:pic>
      <p:pic>
        <p:nvPicPr>
          <p:cNvPr id="8" name="Picture 12" descr="F:\gif images\__Flo2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133600"/>
            <a:ext cx="571500" cy="595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1385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1295400" y="1066800"/>
            <a:ext cx="7634320" cy="4488750"/>
          </a:xfrm>
          <a:prstGeom prst="rect">
            <a:avLst/>
          </a:prstGeom>
        </p:spPr>
      </p:pic>
      <p:pic>
        <p:nvPicPr>
          <p:cNvPr id="6" name="Picture 12" descr="F:\gif images\__Flo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43000"/>
            <a:ext cx="571500" cy="595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1813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lum bright="-20000"/>
          </a:blip>
          <a:stretch>
            <a:fillRect/>
          </a:stretch>
        </p:blipFill>
        <p:spPr>
          <a:xfrm>
            <a:off x="1143000" y="1066800"/>
            <a:ext cx="7696200" cy="4495800"/>
          </a:xfrm>
          <a:prstGeom prst="rect">
            <a:avLst/>
          </a:prstGeom>
        </p:spPr>
      </p:pic>
      <p:pic>
        <p:nvPicPr>
          <p:cNvPr id="5" name="Picture 12" descr="F:\gif images\__Flo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90600"/>
            <a:ext cx="571500" cy="595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5767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tretch>
            <a:fillRect/>
          </a:stretch>
        </p:blipFill>
        <p:spPr>
          <a:xfrm>
            <a:off x="1295400" y="381000"/>
            <a:ext cx="7467600" cy="3437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tretch>
            <a:fillRect/>
          </a:stretch>
        </p:blipFill>
        <p:spPr>
          <a:xfrm>
            <a:off x="1371600" y="3810000"/>
            <a:ext cx="7772400" cy="2514600"/>
          </a:xfrm>
          <a:prstGeom prst="rect">
            <a:avLst/>
          </a:prstGeom>
        </p:spPr>
      </p:pic>
      <p:pic>
        <p:nvPicPr>
          <p:cNvPr id="7" name="Picture 12" descr="F:\gif images\__Flo2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04800"/>
            <a:ext cx="571500" cy="595993"/>
          </a:xfrm>
          <a:prstGeom prst="rect">
            <a:avLst/>
          </a:prstGeom>
          <a:noFill/>
        </p:spPr>
      </p:pic>
      <p:pic>
        <p:nvPicPr>
          <p:cNvPr id="8" name="Picture 12" descr="F:\gif images\__Flo2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733800"/>
            <a:ext cx="571500" cy="595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5130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1524000" y="533400"/>
            <a:ext cx="7620000" cy="2974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1676400" y="3657600"/>
            <a:ext cx="7168376" cy="2609531"/>
          </a:xfrm>
          <a:prstGeom prst="rect">
            <a:avLst/>
          </a:prstGeom>
        </p:spPr>
      </p:pic>
      <p:pic>
        <p:nvPicPr>
          <p:cNvPr id="6" name="Picture 12" descr="F:\gif images\__Flo2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57200"/>
            <a:ext cx="571500" cy="595993"/>
          </a:xfrm>
          <a:prstGeom prst="rect">
            <a:avLst/>
          </a:prstGeom>
          <a:noFill/>
        </p:spPr>
      </p:pic>
      <p:pic>
        <p:nvPicPr>
          <p:cNvPr id="7" name="Picture 12" descr="F:\gif images\__Flo2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505200"/>
            <a:ext cx="571500" cy="595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0049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114800" y="228600"/>
            <a:ext cx="1162050" cy="51435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lum bright="-30000"/>
          </a:blip>
          <a:srcRect/>
          <a:stretch>
            <a:fillRect/>
          </a:stretch>
        </p:blipFill>
        <p:spPr bwMode="auto">
          <a:xfrm>
            <a:off x="1028700" y="1066800"/>
            <a:ext cx="81153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lum bright="-30000"/>
          </a:blip>
          <a:srcRect/>
          <a:stretch>
            <a:fillRect/>
          </a:stretch>
        </p:blipFill>
        <p:spPr bwMode="auto">
          <a:xfrm>
            <a:off x="990600" y="2209800"/>
            <a:ext cx="76485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lum bright="-30000"/>
          </a:blip>
          <a:srcRect/>
          <a:stretch>
            <a:fillRect/>
          </a:stretch>
        </p:blipFill>
        <p:spPr bwMode="auto">
          <a:xfrm>
            <a:off x="1066800" y="3352800"/>
            <a:ext cx="77247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lum bright="-30000"/>
          </a:blip>
          <a:srcRect/>
          <a:stretch>
            <a:fillRect/>
          </a:stretch>
        </p:blipFill>
        <p:spPr bwMode="auto">
          <a:xfrm>
            <a:off x="1066800" y="4495800"/>
            <a:ext cx="70008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lum bright="-30000"/>
          </a:blip>
          <a:srcRect/>
          <a:stretch>
            <a:fillRect/>
          </a:stretch>
        </p:blipFill>
        <p:spPr bwMode="auto">
          <a:xfrm>
            <a:off x="990600" y="5029200"/>
            <a:ext cx="61150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www.bellsnwhistles.com/6staa/ast00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1295400"/>
            <a:ext cx="304800" cy="304801"/>
          </a:xfrm>
          <a:prstGeom prst="rect">
            <a:avLst/>
          </a:prstGeom>
          <a:noFill/>
        </p:spPr>
      </p:pic>
      <p:pic>
        <p:nvPicPr>
          <p:cNvPr id="11" name="Picture 10" descr="http://www.bellsnwhistles.com/6staa/ast00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2286000"/>
            <a:ext cx="304800" cy="304801"/>
          </a:xfrm>
          <a:prstGeom prst="rect">
            <a:avLst/>
          </a:prstGeom>
          <a:noFill/>
        </p:spPr>
      </p:pic>
      <p:pic>
        <p:nvPicPr>
          <p:cNvPr id="12" name="Picture 11" descr="http://www.bellsnwhistles.com/6staa/ast00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" y="3505200"/>
            <a:ext cx="304800" cy="304801"/>
          </a:xfrm>
          <a:prstGeom prst="rect">
            <a:avLst/>
          </a:prstGeom>
          <a:noFill/>
        </p:spPr>
      </p:pic>
      <p:pic>
        <p:nvPicPr>
          <p:cNvPr id="13" name="Picture 12" descr="http://www.bellsnwhistles.com/6staa/ast00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" y="4648200"/>
            <a:ext cx="304800" cy="304801"/>
          </a:xfrm>
          <a:prstGeom prst="rect">
            <a:avLst/>
          </a:prstGeom>
          <a:noFill/>
        </p:spPr>
      </p:pic>
      <p:pic>
        <p:nvPicPr>
          <p:cNvPr id="14" name="Picture 13" descr="http://www.bellsnwhistles.com/6staa/ast00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" y="5257800"/>
            <a:ext cx="304800" cy="304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4901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52600" y="533400"/>
            <a:ext cx="5698859" cy="659063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30000"/>
          </a:blip>
          <a:stretch>
            <a:fillRect/>
          </a:stretch>
        </p:blipFill>
        <p:spPr>
          <a:xfrm>
            <a:off x="1752600" y="1524000"/>
            <a:ext cx="5915025" cy="1247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30000"/>
          </a:blip>
          <a:stretch>
            <a:fillRect/>
          </a:stretch>
        </p:blipFill>
        <p:spPr>
          <a:xfrm>
            <a:off x="838200" y="3048000"/>
            <a:ext cx="7048500" cy="1314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lum bright="-40000"/>
          </a:blip>
          <a:stretch>
            <a:fillRect/>
          </a:stretch>
        </p:blipFill>
        <p:spPr>
          <a:xfrm>
            <a:off x="5791200" y="3200400"/>
            <a:ext cx="3548346" cy="2930157"/>
          </a:xfrm>
          <a:prstGeom prst="rect">
            <a:avLst/>
          </a:prstGeom>
        </p:spPr>
      </p:pic>
      <p:pic>
        <p:nvPicPr>
          <p:cNvPr id="8" name="Picture 30" descr="C:\Users\pc6\Desktop\gif\babycrawling - Copy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659324">
            <a:off x="5456486" y="4972079"/>
            <a:ext cx="1266825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4391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33800" y="228600"/>
            <a:ext cx="2274554" cy="140325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2362200" y="1981200"/>
            <a:ext cx="6272329" cy="6501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2438400" y="3657600"/>
            <a:ext cx="6200645" cy="641250"/>
          </a:xfrm>
          <a:prstGeom prst="rect">
            <a:avLst/>
          </a:prstGeom>
        </p:spPr>
      </p:pic>
      <p:pic>
        <p:nvPicPr>
          <p:cNvPr id="7" name="Picture 34" descr="Boy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600200"/>
            <a:ext cx="1341275" cy="2628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8860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67000" y="304800"/>
            <a:ext cx="4709408" cy="825319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766823" y="1447800"/>
            <a:ext cx="8028581" cy="534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4400" y="2362200"/>
            <a:ext cx="2798144" cy="196036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43600" y="2286000"/>
            <a:ext cx="2616457" cy="235125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24200" y="4191000"/>
            <a:ext cx="2974876" cy="220875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9820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86000" y="381000"/>
            <a:ext cx="4615651" cy="664013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tretch>
            <a:fillRect/>
          </a:stretch>
        </p:blipFill>
        <p:spPr>
          <a:xfrm>
            <a:off x="685800" y="1371600"/>
            <a:ext cx="8215312" cy="1362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4482" y="3210776"/>
            <a:ext cx="4014290" cy="2956875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29200" y="3200400"/>
            <a:ext cx="3584188" cy="2867813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7497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4000" y="381000"/>
            <a:ext cx="5680671" cy="76200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40000"/>
          </a:blip>
          <a:stretch>
            <a:fillRect/>
          </a:stretch>
        </p:blipFill>
        <p:spPr>
          <a:xfrm>
            <a:off x="1143000" y="1524000"/>
            <a:ext cx="7505700" cy="1514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>
          <a:xfrm>
            <a:off x="2971800" y="3252345"/>
            <a:ext cx="2939034" cy="293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284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57600" y="304800"/>
            <a:ext cx="2042987" cy="543281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tretch>
            <a:fillRect/>
          </a:stretch>
        </p:blipFill>
        <p:spPr>
          <a:xfrm>
            <a:off x="1066801" y="914400"/>
            <a:ext cx="8077200" cy="5323600"/>
          </a:xfrm>
          <a:prstGeom prst="rect">
            <a:avLst/>
          </a:prstGeom>
        </p:spPr>
      </p:pic>
      <p:pic>
        <p:nvPicPr>
          <p:cNvPr id="6" name="Picture 18" descr="http://th235.photobucket.com/albums/ee9/ksjaarda/Starseed/th_9996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0"/>
            <a:ext cx="1143000" cy="1085851"/>
          </a:xfrm>
          <a:prstGeom prst="rect">
            <a:avLst/>
          </a:prstGeom>
          <a:noFill/>
        </p:spPr>
      </p:pic>
      <p:pic>
        <p:nvPicPr>
          <p:cNvPr id="7" name="Picture 12" descr="F:\gif images\__Flo2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914400"/>
            <a:ext cx="571500" cy="595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7578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988389" y="685800"/>
            <a:ext cx="8155611" cy="5051651"/>
          </a:xfrm>
          <a:prstGeom prst="rect">
            <a:avLst/>
          </a:prstGeom>
        </p:spPr>
      </p:pic>
      <p:pic>
        <p:nvPicPr>
          <p:cNvPr id="6" name="Picture 12" descr="F:\gif images\__Flo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85800"/>
            <a:ext cx="571500" cy="595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344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71800" y="304800"/>
            <a:ext cx="2937956" cy="6858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1066800" y="1447800"/>
            <a:ext cx="7829309" cy="752475"/>
          </a:xfrm>
          <a:prstGeom prst="rect">
            <a:avLst/>
          </a:prstGeom>
        </p:spPr>
      </p:pic>
      <p:pic>
        <p:nvPicPr>
          <p:cNvPr id="6" name="Picture 5" descr="halve protracto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905000" y="2590800"/>
            <a:ext cx="5225512" cy="2811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8548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29000" y="152400"/>
            <a:ext cx="2667000" cy="69699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990600" y="1183376"/>
            <a:ext cx="7848600" cy="1102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838200" y="2316652"/>
            <a:ext cx="8305800" cy="12647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790575" y="5172075"/>
            <a:ext cx="8353425" cy="771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lum bright="-40000"/>
          </a:blip>
          <a:stretch>
            <a:fillRect/>
          </a:stretch>
        </p:blipFill>
        <p:spPr>
          <a:xfrm>
            <a:off x="762000" y="3638550"/>
            <a:ext cx="8382000" cy="1390650"/>
          </a:xfrm>
          <a:prstGeom prst="rect">
            <a:avLst/>
          </a:prstGeom>
        </p:spPr>
      </p:pic>
      <p:pic>
        <p:nvPicPr>
          <p:cNvPr id="10" name="Picture 9" descr="http://www.bellsnwhistles.com/6staa/ast00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335775"/>
            <a:ext cx="304800" cy="304801"/>
          </a:xfrm>
          <a:prstGeom prst="rect">
            <a:avLst/>
          </a:prstGeom>
          <a:noFill/>
        </p:spPr>
      </p:pic>
      <p:pic>
        <p:nvPicPr>
          <p:cNvPr id="11" name="Picture 10" descr="http://www.bellsnwhistles.com/6staa/ast00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2469052"/>
            <a:ext cx="304800" cy="304801"/>
          </a:xfrm>
          <a:prstGeom prst="rect">
            <a:avLst/>
          </a:prstGeom>
          <a:noFill/>
        </p:spPr>
      </p:pic>
      <p:pic>
        <p:nvPicPr>
          <p:cNvPr id="12" name="Picture 11" descr="http://www.bellsnwhistles.com/6staa/ast00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5324475"/>
            <a:ext cx="304800" cy="304801"/>
          </a:xfrm>
          <a:prstGeom prst="rect">
            <a:avLst/>
          </a:prstGeom>
          <a:noFill/>
        </p:spPr>
      </p:pic>
      <p:pic>
        <p:nvPicPr>
          <p:cNvPr id="13" name="Picture 12" descr="http://www.bellsnwhistles.com/6staa/ast00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867150"/>
            <a:ext cx="304800" cy="304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9501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05200" y="228600"/>
            <a:ext cx="2157569" cy="121522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2209800" y="1447800"/>
            <a:ext cx="4085974" cy="917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2362200" y="2438400"/>
            <a:ext cx="4265183" cy="7214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2286000" y="3429000"/>
            <a:ext cx="5483807" cy="5432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2286000" y="4495800"/>
            <a:ext cx="4587760" cy="498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2286000" y="5334000"/>
            <a:ext cx="4587760" cy="525469"/>
          </a:xfrm>
          <a:prstGeom prst="rect">
            <a:avLst/>
          </a:prstGeom>
        </p:spPr>
      </p:pic>
      <p:pic>
        <p:nvPicPr>
          <p:cNvPr id="10" name="Picture 34" descr="Boy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1143000"/>
            <a:ext cx="1524000" cy="2987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5385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71800" y="228600"/>
            <a:ext cx="2903192" cy="525469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30000"/>
          </a:blip>
          <a:stretch>
            <a:fillRect/>
          </a:stretch>
        </p:blipFill>
        <p:spPr>
          <a:xfrm>
            <a:off x="609600" y="1295400"/>
            <a:ext cx="8382000" cy="552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30000"/>
          </a:blip>
          <a:stretch>
            <a:fillRect/>
          </a:stretch>
        </p:blipFill>
        <p:spPr>
          <a:xfrm>
            <a:off x="685800" y="3505200"/>
            <a:ext cx="8458200" cy="1228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30000"/>
          </a:blip>
          <a:stretch>
            <a:fillRect/>
          </a:stretch>
        </p:blipFill>
        <p:spPr>
          <a:xfrm>
            <a:off x="1219200" y="5029200"/>
            <a:ext cx="6781800" cy="116205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362200" y="3048000"/>
            <a:ext cx="4343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86752" y="3041177"/>
            <a:ext cx="2819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765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76688E-6 L -0.0026 -0.0989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81400" y="152400"/>
            <a:ext cx="1328840" cy="685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30000"/>
          </a:blip>
          <a:stretch>
            <a:fillRect/>
          </a:stretch>
        </p:blipFill>
        <p:spPr>
          <a:xfrm>
            <a:off x="609600" y="1035742"/>
            <a:ext cx="8346826" cy="20884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tretch>
            <a:fillRect/>
          </a:stretch>
        </p:blipFill>
        <p:spPr>
          <a:xfrm>
            <a:off x="1652183" y="3276600"/>
            <a:ext cx="5663017" cy="29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255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1143000" y="304800"/>
            <a:ext cx="7311743" cy="516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tretch>
            <a:fillRect/>
          </a:stretch>
        </p:blipFill>
        <p:spPr>
          <a:xfrm>
            <a:off x="609599" y="762000"/>
            <a:ext cx="4060461" cy="358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1371600" y="4495800"/>
            <a:ext cx="7324725" cy="1190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tretch>
            <a:fillRect/>
          </a:stretch>
        </p:blipFill>
        <p:spPr>
          <a:xfrm>
            <a:off x="4267200" y="685800"/>
            <a:ext cx="5205817" cy="2750902"/>
          </a:xfrm>
          <a:prstGeom prst="rect">
            <a:avLst/>
          </a:prstGeom>
        </p:spPr>
      </p:pic>
      <p:pic>
        <p:nvPicPr>
          <p:cNvPr id="9" name="Picture 60" descr="Forward 3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53400" y="5372100"/>
            <a:ext cx="952500" cy="9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8483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98612E-6 L -0.60955 0.0217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30000"/>
          </a:blip>
          <a:stretch>
            <a:fillRect/>
          </a:stretch>
        </p:blipFill>
        <p:spPr>
          <a:xfrm>
            <a:off x="990600" y="228600"/>
            <a:ext cx="7029450" cy="1571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914400" y="1752600"/>
            <a:ext cx="7781925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1143000" y="3276600"/>
            <a:ext cx="7620000" cy="1228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1371600" y="4800600"/>
            <a:ext cx="1577043" cy="516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2438400" y="5638800"/>
            <a:ext cx="4229342" cy="534375"/>
          </a:xfrm>
          <a:prstGeom prst="rect">
            <a:avLst/>
          </a:prstGeom>
        </p:spPr>
      </p:pic>
      <p:pic>
        <p:nvPicPr>
          <p:cNvPr id="9" name="Picture 8" descr="http://www.bellsnwhistles.com/6staa/ast00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381000"/>
            <a:ext cx="304800" cy="304801"/>
          </a:xfrm>
          <a:prstGeom prst="rect">
            <a:avLst/>
          </a:prstGeom>
          <a:noFill/>
        </p:spPr>
      </p:pic>
      <p:pic>
        <p:nvPicPr>
          <p:cNvPr id="10" name="Picture 9" descr="http://www.bellsnwhistles.com/6staa/ast00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1905000"/>
            <a:ext cx="304800" cy="304801"/>
          </a:xfrm>
          <a:prstGeom prst="rect">
            <a:avLst/>
          </a:prstGeom>
          <a:noFill/>
        </p:spPr>
      </p:pic>
      <p:pic>
        <p:nvPicPr>
          <p:cNvPr id="11" name="Picture 10" descr="http://www.bellsnwhistles.com/6staa/ast00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3429000"/>
            <a:ext cx="304800" cy="304801"/>
          </a:xfrm>
          <a:prstGeom prst="rect">
            <a:avLst/>
          </a:prstGeom>
          <a:noFill/>
        </p:spPr>
      </p:pic>
      <p:pic>
        <p:nvPicPr>
          <p:cNvPr id="12" name="Picture 11" descr="http://www.bellsnwhistles.com/6staa/ast00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4953000"/>
            <a:ext cx="304800" cy="304801"/>
          </a:xfrm>
          <a:prstGeom prst="rect">
            <a:avLst/>
          </a:prstGeom>
          <a:noFill/>
        </p:spPr>
      </p:pic>
      <p:pic>
        <p:nvPicPr>
          <p:cNvPr id="13" name="Picture 12" descr="http://www.bellsnwhistles.com/6staa/ast00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6172200"/>
            <a:ext cx="304800" cy="304801"/>
          </a:xfrm>
          <a:prstGeom prst="rect">
            <a:avLst/>
          </a:prstGeom>
          <a:noFill/>
        </p:spPr>
      </p:pic>
      <p:pic>
        <p:nvPicPr>
          <p:cNvPr id="14" name="Picture 60" descr="Forward 3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8077200" y="0"/>
            <a:ext cx="838200" cy="9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0314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81400" y="152400"/>
            <a:ext cx="2078829" cy="561094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tretch>
            <a:fillRect/>
          </a:stretch>
        </p:blipFill>
        <p:spPr>
          <a:xfrm>
            <a:off x="1600200" y="1143000"/>
            <a:ext cx="6021435" cy="988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tretch>
            <a:fillRect/>
          </a:stretch>
        </p:blipFill>
        <p:spPr>
          <a:xfrm>
            <a:off x="1676400" y="2362200"/>
            <a:ext cx="7239000" cy="3143907"/>
          </a:xfrm>
          <a:prstGeom prst="rect">
            <a:avLst/>
          </a:prstGeom>
        </p:spPr>
      </p:pic>
      <p:pic>
        <p:nvPicPr>
          <p:cNvPr id="7" name="Picture 18" descr="http://th235.photobucket.com/albums/ee9/ksjaarda/Starseed/th_9996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0"/>
            <a:ext cx="914400" cy="868681"/>
          </a:xfrm>
          <a:prstGeom prst="rect">
            <a:avLst/>
          </a:prstGeom>
          <a:noFill/>
        </p:spPr>
      </p:pic>
      <p:pic>
        <p:nvPicPr>
          <p:cNvPr id="8" name="Picture 12" descr="F:\gif images\__Flo2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2362200"/>
            <a:ext cx="571500" cy="595993"/>
          </a:xfrm>
          <a:prstGeom prst="rect">
            <a:avLst/>
          </a:prstGeom>
          <a:noFill/>
        </p:spPr>
      </p:pic>
      <p:pic>
        <p:nvPicPr>
          <p:cNvPr id="10" name="Picture 12" descr="F:\gif images\__Flo2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1066800"/>
            <a:ext cx="571500" cy="595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7049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1219200" y="685800"/>
            <a:ext cx="7420709" cy="5010410"/>
          </a:xfrm>
          <a:prstGeom prst="rect">
            <a:avLst/>
          </a:prstGeom>
        </p:spPr>
      </p:pic>
      <p:pic>
        <p:nvPicPr>
          <p:cNvPr id="6" name="Picture 12" descr="F:\gif images\__Flo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85800"/>
            <a:ext cx="571500" cy="595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8219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1295400" y="1524000"/>
            <a:ext cx="7315200" cy="3716906"/>
          </a:xfrm>
          <a:prstGeom prst="rect">
            <a:avLst/>
          </a:prstGeom>
        </p:spPr>
      </p:pic>
      <p:pic>
        <p:nvPicPr>
          <p:cNvPr id="7" name="Picture 12" descr="F:\gif images\__Flo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571500" cy="595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573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990600" y="838200"/>
            <a:ext cx="7391400" cy="5181600"/>
          </a:xfrm>
          <a:prstGeom prst="rect">
            <a:avLst/>
          </a:prstGeom>
        </p:spPr>
      </p:pic>
      <p:pic>
        <p:nvPicPr>
          <p:cNvPr id="6" name="Picture 12" descr="F:\gif images\__Flo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838200"/>
            <a:ext cx="571500" cy="595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318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759477" y="1447800"/>
            <a:ext cx="8384523" cy="326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2" descr="F:\gif images\__Flo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571500" cy="595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5722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352800" y="228600"/>
            <a:ext cx="2236033" cy="7620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30000"/>
          </a:blip>
          <a:srcRect/>
          <a:stretch>
            <a:fillRect/>
          </a:stretch>
        </p:blipFill>
        <p:spPr bwMode="auto">
          <a:xfrm>
            <a:off x="533400" y="1752600"/>
            <a:ext cx="853618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30000"/>
          </a:blip>
          <a:srcRect/>
          <a:stretch>
            <a:fillRect/>
          </a:stretch>
        </p:blipFill>
        <p:spPr bwMode="auto">
          <a:xfrm>
            <a:off x="1905000" y="4953000"/>
            <a:ext cx="54768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/>
        </p:nvCxnSpPr>
        <p:spPr>
          <a:xfrm>
            <a:off x="3581400" y="3886200"/>
            <a:ext cx="3505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5143500" y="3771900"/>
            <a:ext cx="19050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7409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371600" y="457200"/>
            <a:ext cx="68389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971800" y="3429000"/>
            <a:ext cx="36957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4495800" y="2133600"/>
            <a:ext cx="8001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219200" y="5029200"/>
            <a:ext cx="7096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8730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29000" y="228600"/>
            <a:ext cx="2736312" cy="76200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524000" y="1905000"/>
            <a:ext cx="3619500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791200" y="2133600"/>
            <a:ext cx="2447925" cy="1647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00200" y="4419600"/>
            <a:ext cx="5949752" cy="7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15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29000" y="457200"/>
            <a:ext cx="2333625" cy="523875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371600" y="1828800"/>
            <a:ext cx="67722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8" descr="http://th235.photobucket.com/albums/ee9/ksjaarda/Starseed/th_9996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209549"/>
            <a:ext cx="1143000" cy="1085851"/>
          </a:xfrm>
          <a:prstGeom prst="rect">
            <a:avLst/>
          </a:prstGeom>
          <a:noFill/>
        </p:spPr>
      </p:pic>
      <p:pic>
        <p:nvPicPr>
          <p:cNvPr id="7" name="Picture 12" descr="F:\gif images\__Flo2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828800"/>
            <a:ext cx="571500" cy="595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0760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990600" y="1143000"/>
            <a:ext cx="8153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2" descr="F:\gif images\__Flo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3000"/>
            <a:ext cx="571500" cy="595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9362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86000" y="381000"/>
            <a:ext cx="5058697" cy="9144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447800" y="1828800"/>
            <a:ext cx="66389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057400" y="2667000"/>
            <a:ext cx="5591175" cy="638175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19200" y="3429000"/>
            <a:ext cx="74009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4267200"/>
            <a:ext cx="66960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9556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381000"/>
            <a:ext cx="5743575" cy="8001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90600" y="1676400"/>
            <a:ext cx="75819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3429000"/>
            <a:ext cx="56864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8221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52600" y="457200"/>
            <a:ext cx="5638800" cy="581025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19200" y="1752600"/>
            <a:ext cx="75819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3124200"/>
            <a:ext cx="64198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2115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304800"/>
            <a:ext cx="6505575" cy="70485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828800" y="1524000"/>
            <a:ext cx="6238875" cy="68580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343637" y="2819400"/>
            <a:ext cx="8876563" cy="119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3657600"/>
            <a:ext cx="32575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7106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52600" y="457200"/>
            <a:ext cx="6238875" cy="619125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33401" y="1752600"/>
            <a:ext cx="8610600" cy="973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3200400"/>
            <a:ext cx="35147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6220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457200" y="1676400"/>
            <a:ext cx="859874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66800" y="457200"/>
            <a:ext cx="7038975" cy="6096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3429000"/>
            <a:ext cx="42005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8471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76600" y="304800"/>
            <a:ext cx="2257425" cy="695325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143000" y="1600200"/>
            <a:ext cx="7391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8" descr="http://th235.photobucket.com/albums/ee9/ksjaarda/Starseed/th_9996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0"/>
            <a:ext cx="1143000" cy="1085851"/>
          </a:xfrm>
          <a:prstGeom prst="rect">
            <a:avLst/>
          </a:prstGeom>
          <a:noFill/>
        </p:spPr>
      </p:pic>
      <p:pic>
        <p:nvPicPr>
          <p:cNvPr id="7" name="Picture 12" descr="F:\gif images\__Flo2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676400"/>
            <a:ext cx="571500" cy="595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6555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838200" y="838200"/>
            <a:ext cx="8085522" cy="479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2" descr="F:\gif images\__Flo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85800"/>
            <a:ext cx="571500" cy="595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0110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30000"/>
          </a:blip>
          <a:stretch>
            <a:fillRect/>
          </a:stretch>
        </p:blipFill>
        <p:spPr>
          <a:xfrm>
            <a:off x="1143000" y="1066800"/>
            <a:ext cx="2939034" cy="1772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lum bright="-30000"/>
          </a:blip>
          <a:stretch>
            <a:fillRect/>
          </a:stretch>
        </p:blipFill>
        <p:spPr>
          <a:xfrm>
            <a:off x="5105400" y="1095663"/>
            <a:ext cx="2974876" cy="1656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lum bright="-30000"/>
          </a:blip>
          <a:stretch>
            <a:fillRect/>
          </a:stretch>
        </p:blipFill>
        <p:spPr>
          <a:xfrm>
            <a:off x="3048000" y="3124200"/>
            <a:ext cx="3476662" cy="317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962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143000" y="381000"/>
            <a:ext cx="7416418" cy="538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2" descr="F:\gif images\__Flo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1000"/>
            <a:ext cx="571500" cy="595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8189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81400" y="381000"/>
            <a:ext cx="1644196" cy="828675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09600" y="1219200"/>
            <a:ext cx="8329613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90562" y="2895600"/>
            <a:ext cx="845343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38400" y="3505200"/>
            <a:ext cx="33051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38400" y="3429000"/>
            <a:ext cx="33718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0" y="2133600"/>
            <a:ext cx="2857500" cy="56197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676400" y="5791200"/>
            <a:ext cx="57435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4756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05200" y="228600"/>
            <a:ext cx="1962150" cy="59055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85800" y="1066800"/>
            <a:ext cx="83058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971800" y="5410200"/>
            <a:ext cx="3667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200400" y="2057400"/>
            <a:ext cx="32670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3276600" y="1981200"/>
            <a:ext cx="32956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8092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0" y="228600"/>
            <a:ext cx="6410325" cy="60960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762000" y="838200"/>
            <a:ext cx="794536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 rot="19512924">
            <a:off x="2885690" y="2443562"/>
            <a:ext cx="353377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847725" y="5638800"/>
            <a:ext cx="75342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4771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38400" y="304800"/>
            <a:ext cx="3562350" cy="638175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896061" y="1143000"/>
            <a:ext cx="8247939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457199" y="2667000"/>
            <a:ext cx="5765170" cy="365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191001" y="5638800"/>
            <a:ext cx="47244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9783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76600" y="228600"/>
            <a:ext cx="2876550" cy="70485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447800" y="914400"/>
            <a:ext cx="6858000" cy="222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914400" y="2847975"/>
            <a:ext cx="8047299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905000" y="5800725"/>
            <a:ext cx="48101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7632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76600" y="457200"/>
            <a:ext cx="2314575" cy="5715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066800" y="1447800"/>
            <a:ext cx="79152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8" descr="http://th235.photobucket.com/albums/ee9/ksjaarda/Starseed/th_9996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209549"/>
            <a:ext cx="1143000" cy="1085851"/>
          </a:xfrm>
          <a:prstGeom prst="rect">
            <a:avLst/>
          </a:prstGeom>
          <a:noFill/>
        </p:spPr>
      </p:pic>
      <p:pic>
        <p:nvPicPr>
          <p:cNvPr id="7" name="Picture 12" descr="F:\gif images\__Flo2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371600"/>
            <a:ext cx="571500" cy="6343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0277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57600" y="304800"/>
            <a:ext cx="1507375" cy="6096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533400" y="1219200"/>
            <a:ext cx="844391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52400"/>
            <a:ext cx="8305800" cy="61722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4911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76600" y="381000"/>
            <a:ext cx="2219325" cy="542925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838200" y="1371600"/>
            <a:ext cx="7620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8" descr="http://th235.photobucket.com/albums/ee9/ksjaarda/Starseed/th_9996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0"/>
            <a:ext cx="1143000" cy="1085851"/>
          </a:xfrm>
          <a:prstGeom prst="rect">
            <a:avLst/>
          </a:prstGeom>
          <a:noFill/>
        </p:spPr>
      </p:pic>
      <p:pic>
        <p:nvPicPr>
          <p:cNvPr id="7" name="Picture 12" descr="F:\gif images\__Flo2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371600"/>
            <a:ext cx="571500" cy="595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654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921048" y="990600"/>
            <a:ext cx="822295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2" descr="F:\gif images\__Flo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571500" cy="595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6451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C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295400" y="1600200"/>
            <a:ext cx="3727555" cy="561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971129" y="1654885"/>
            <a:ext cx="2688141" cy="489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lum bright="-30000"/>
          </a:blip>
          <a:stretch>
            <a:fillRect/>
          </a:stretch>
        </p:blipFill>
        <p:spPr>
          <a:xfrm>
            <a:off x="762000" y="2819400"/>
            <a:ext cx="8001000" cy="2476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95600" y="381000"/>
            <a:ext cx="3783447" cy="83496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lum bright="-30000"/>
          </a:blip>
          <a:stretch>
            <a:fillRect/>
          </a:stretch>
        </p:blipFill>
        <p:spPr>
          <a:xfrm>
            <a:off x="1722783" y="5488401"/>
            <a:ext cx="55340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788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25532E-6 L -0.45833 -0.0101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9400" y="304800"/>
            <a:ext cx="2638425" cy="628650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762000" y="1295400"/>
            <a:ext cx="8086725" cy="791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914400" y="2819400"/>
            <a:ext cx="29337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4724400" y="2286000"/>
            <a:ext cx="35337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5227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990600" y="381000"/>
            <a:ext cx="36861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105400" y="1066800"/>
            <a:ext cx="34290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990600" y="3962400"/>
            <a:ext cx="34575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4648200" y="3352800"/>
            <a:ext cx="42481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9124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86000" y="152400"/>
            <a:ext cx="4124325" cy="600075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3276600" y="2362200"/>
            <a:ext cx="2819400" cy="341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676400" y="1447800"/>
            <a:ext cx="66579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0" descr="Set 7 back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4433888" y="2881312"/>
            <a:ext cx="609600" cy="485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8690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438400" y="457200"/>
            <a:ext cx="534352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524000" y="4295775"/>
            <a:ext cx="5924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4" descr="http://www.bellsnwhistles.com/6aroa/aar02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676900" y="1485900"/>
            <a:ext cx="3810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1120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74</a:t>
            </a:fld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286000" y="2667000"/>
            <a:ext cx="4876421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524000" y="457200"/>
            <a:ext cx="6216287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 descr="http://www.bellsnwhistles.com/6bula/1abu08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2275" y="2743201"/>
            <a:ext cx="152400" cy="152400"/>
          </a:xfrm>
          <a:prstGeom prst="rect">
            <a:avLst/>
          </a:prstGeom>
          <a:noFill/>
        </p:spPr>
      </p:pic>
      <p:pic>
        <p:nvPicPr>
          <p:cNvPr id="7" name="Picture 8" descr="http://www.bellsnwhistles.com/6bula/1abu08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200400"/>
            <a:ext cx="152400" cy="152400"/>
          </a:xfrm>
          <a:prstGeom prst="rect">
            <a:avLst/>
          </a:prstGeom>
          <a:noFill/>
        </p:spPr>
      </p:pic>
      <p:pic>
        <p:nvPicPr>
          <p:cNvPr id="8" name="Picture 8" descr="http://www.bellsnwhistles.com/6bula/1abu08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876800"/>
            <a:ext cx="152400" cy="152400"/>
          </a:xfrm>
          <a:prstGeom prst="rect">
            <a:avLst/>
          </a:prstGeom>
          <a:noFill/>
        </p:spPr>
      </p:pic>
      <p:pic>
        <p:nvPicPr>
          <p:cNvPr id="9" name="Picture 8" descr="http://www.bellsnwhistles.com/6bula/1abu08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5486400"/>
            <a:ext cx="152400" cy="152400"/>
          </a:xfrm>
          <a:prstGeom prst="rect">
            <a:avLst/>
          </a:prstGeom>
          <a:noFill/>
        </p:spPr>
      </p:pic>
      <p:pic>
        <p:nvPicPr>
          <p:cNvPr id="10" name="Picture 8" descr="http://www.bellsnwhistles.com/6bula/1abu08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743200"/>
            <a:ext cx="152400" cy="152400"/>
          </a:xfrm>
          <a:prstGeom prst="rect">
            <a:avLst/>
          </a:prstGeom>
          <a:noFill/>
        </p:spPr>
      </p:pic>
      <p:pic>
        <p:nvPicPr>
          <p:cNvPr id="11" name="Picture 8" descr="http://www.bellsnwhistles.com/6bula/1abu08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276600"/>
            <a:ext cx="152400" cy="152400"/>
          </a:xfrm>
          <a:prstGeom prst="rect">
            <a:avLst/>
          </a:prstGeom>
          <a:noFill/>
        </p:spPr>
      </p:pic>
      <p:pic>
        <p:nvPicPr>
          <p:cNvPr id="12" name="Picture 8" descr="http://www.bellsnwhistles.com/6bula/1abu08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5486400"/>
            <a:ext cx="152400" cy="152400"/>
          </a:xfrm>
          <a:prstGeom prst="rect">
            <a:avLst/>
          </a:prstGeom>
          <a:noFill/>
        </p:spPr>
      </p:pic>
      <p:pic>
        <p:nvPicPr>
          <p:cNvPr id="13" name="Picture 8" descr="http://www.bellsnwhistles.com/6bula/1abu08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876800"/>
            <a:ext cx="152400" cy="152400"/>
          </a:xfrm>
          <a:prstGeom prst="rect">
            <a:avLst/>
          </a:prstGeom>
          <a:noFill/>
        </p:spPr>
      </p:pic>
      <p:pic>
        <p:nvPicPr>
          <p:cNvPr id="14" name="Picture 52" descr="Blue forward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5257800" y="4791074"/>
            <a:ext cx="952500" cy="238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831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75</a:t>
            </a:fld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95600" y="228600"/>
            <a:ext cx="2228850" cy="600075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762000" y="990600"/>
            <a:ext cx="5524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914400" y="5181600"/>
            <a:ext cx="62103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 rot="21024349">
            <a:off x="4946472" y="796403"/>
            <a:ext cx="4247184" cy="210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457200" y="3886200"/>
            <a:ext cx="84201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609600" y="3124200"/>
            <a:ext cx="8277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609600" y="4648200"/>
            <a:ext cx="7620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836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76</a:t>
            </a:fld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 rot="21024349">
            <a:off x="2203272" y="1939402"/>
            <a:ext cx="4247184" cy="210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561975" y="990600"/>
            <a:ext cx="85820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609600" y="4572000"/>
            <a:ext cx="8229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5210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77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38200" y="4038600"/>
            <a:ext cx="79248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57600" y="381000"/>
            <a:ext cx="1333500" cy="619125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1828800"/>
            <a:ext cx="27527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663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78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352800" y="228600"/>
            <a:ext cx="2286000" cy="66675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1905000" y="1281113"/>
            <a:ext cx="5867400" cy="50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8" descr="http://th235.photobucket.com/albums/ee9/ksjaarda/Starseed/th_9996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0"/>
            <a:ext cx="1143000" cy="1085851"/>
          </a:xfrm>
          <a:prstGeom prst="rect">
            <a:avLst/>
          </a:prstGeom>
          <a:noFill/>
        </p:spPr>
      </p:pic>
      <p:pic>
        <p:nvPicPr>
          <p:cNvPr id="7" name="Picture 12" descr="F:\gif images\__Flo2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143000"/>
            <a:ext cx="571500" cy="595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8452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79</a:t>
            </a:fld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828800" y="1219200"/>
            <a:ext cx="623882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2" descr="F:\gif images\__Flo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371600"/>
            <a:ext cx="571500" cy="595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1592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14600" y="228600"/>
            <a:ext cx="4444393" cy="5700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600200" y="1447800"/>
            <a:ext cx="6379854" cy="16476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30000"/>
          </a:blip>
          <a:stretch>
            <a:fillRect/>
          </a:stretch>
        </p:blipFill>
        <p:spPr>
          <a:xfrm>
            <a:off x="1752600" y="3200400"/>
            <a:ext cx="5762625" cy="1000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30000"/>
          </a:blip>
          <a:stretch>
            <a:fillRect/>
          </a:stretch>
        </p:blipFill>
        <p:spPr>
          <a:xfrm>
            <a:off x="685800" y="4419600"/>
            <a:ext cx="8234363" cy="552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bright="-30000"/>
          </a:blip>
          <a:stretch>
            <a:fillRect/>
          </a:stretch>
        </p:blipFill>
        <p:spPr>
          <a:xfrm>
            <a:off x="1371600" y="5257800"/>
            <a:ext cx="6648450" cy="600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782009" y="609600"/>
            <a:ext cx="1361991" cy="37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391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6"/>
          <p:cNvGrpSpPr>
            <a:grpSpLocks/>
          </p:cNvGrpSpPr>
          <p:nvPr/>
        </p:nvGrpSpPr>
        <p:grpSpPr bwMode="auto">
          <a:xfrm>
            <a:off x="252413" y="549275"/>
            <a:ext cx="7443787" cy="5668963"/>
            <a:chOff x="159" y="346"/>
            <a:chExt cx="4689" cy="3571"/>
          </a:xfrm>
        </p:grpSpPr>
        <p:sp>
          <p:nvSpPr>
            <p:cNvPr id="13328" name="Oval 137"/>
            <p:cNvSpPr>
              <a:spLocks noChangeAspect="1" noChangeArrowheads="1"/>
            </p:cNvSpPr>
            <p:nvPr/>
          </p:nvSpPr>
          <p:spPr bwMode="auto">
            <a:xfrm>
              <a:off x="159" y="585"/>
              <a:ext cx="3332" cy="3332"/>
            </a:xfrm>
            <a:prstGeom prst="ellipse">
              <a:avLst/>
            </a:prstGeom>
            <a:gradFill rotWithShape="1">
              <a:gsLst>
                <a:gs pos="0">
                  <a:srgbClr val="AEEFAE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279400">
              <a:solidFill>
                <a:srgbClr val="010066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3329" name="Oval 138"/>
            <p:cNvSpPr>
              <a:spLocks noChangeAspect="1" noChangeArrowheads="1"/>
            </p:cNvSpPr>
            <p:nvPr/>
          </p:nvSpPr>
          <p:spPr bwMode="auto">
            <a:xfrm>
              <a:off x="3533" y="1678"/>
              <a:ext cx="1315" cy="1315"/>
            </a:xfrm>
            <a:prstGeom prst="ellipse">
              <a:avLst/>
            </a:prstGeom>
            <a:gradFill rotWithShape="1">
              <a:gsLst>
                <a:gs pos="0">
                  <a:srgbClr val="AEEFAE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177800">
              <a:solidFill>
                <a:srgbClr val="010066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13330" name="Oval 139"/>
            <p:cNvSpPr>
              <a:spLocks noChangeAspect="1" noChangeArrowheads="1"/>
            </p:cNvSpPr>
            <p:nvPr/>
          </p:nvSpPr>
          <p:spPr bwMode="auto">
            <a:xfrm>
              <a:off x="3294" y="346"/>
              <a:ext cx="1315" cy="1315"/>
            </a:xfrm>
            <a:prstGeom prst="ellipse">
              <a:avLst/>
            </a:prstGeom>
            <a:gradFill rotWithShape="1">
              <a:gsLst>
                <a:gs pos="0">
                  <a:srgbClr val="AEEFAE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177800">
              <a:solidFill>
                <a:srgbClr val="010066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grpSp>
          <p:nvGrpSpPr>
            <p:cNvPr id="3" name="Group 140"/>
            <p:cNvGrpSpPr>
              <a:grpSpLocks/>
            </p:cNvGrpSpPr>
            <p:nvPr/>
          </p:nvGrpSpPr>
          <p:grpSpPr bwMode="auto">
            <a:xfrm>
              <a:off x="521" y="981"/>
              <a:ext cx="2676" cy="1901"/>
              <a:chOff x="521" y="981"/>
              <a:chExt cx="2676" cy="1901"/>
            </a:xfrm>
          </p:grpSpPr>
          <p:graphicFrame>
            <p:nvGraphicFramePr>
              <p:cNvPr id="13321" name="Object 141"/>
              <p:cNvGraphicFramePr>
                <a:graphicFrameLocks noChangeAspect="1"/>
              </p:cNvGraphicFramePr>
              <p:nvPr/>
            </p:nvGraphicFramePr>
            <p:xfrm>
              <a:off x="1247" y="981"/>
              <a:ext cx="1059" cy="1350"/>
            </p:xfrm>
            <a:graphic>
              <a:graphicData uri="http://schemas.openxmlformats.org/presentationml/2006/ole">
                <p:oleObj spid="_x0000_s1026" name="Flash Document" r:id="rId3" imgW="1227960" imgH="1567080" progId="">
                  <p:embed/>
                </p:oleObj>
              </a:graphicData>
            </a:graphic>
          </p:graphicFrame>
          <p:graphicFrame>
            <p:nvGraphicFramePr>
              <p:cNvPr id="13322" name="Object 142"/>
              <p:cNvGraphicFramePr>
                <a:graphicFrameLocks noChangeAspect="1"/>
              </p:cNvGraphicFramePr>
              <p:nvPr/>
            </p:nvGraphicFramePr>
            <p:xfrm>
              <a:off x="521" y="1888"/>
              <a:ext cx="1134" cy="994"/>
            </p:xfrm>
            <a:graphic>
              <a:graphicData uri="http://schemas.openxmlformats.org/presentationml/2006/ole">
                <p:oleObj spid="_x0000_s1027" name="Flash Document" r:id="rId4" imgW="1480680" imgH="1299240" progId="">
                  <p:embed/>
                </p:oleObj>
              </a:graphicData>
            </a:graphic>
          </p:graphicFrame>
          <p:graphicFrame>
            <p:nvGraphicFramePr>
              <p:cNvPr id="13323" name="Object 143"/>
              <p:cNvGraphicFramePr>
                <a:graphicFrameLocks noChangeAspect="1"/>
              </p:cNvGraphicFramePr>
              <p:nvPr/>
            </p:nvGraphicFramePr>
            <p:xfrm>
              <a:off x="1655" y="1933"/>
              <a:ext cx="1542" cy="903"/>
            </p:xfrm>
            <a:graphic>
              <a:graphicData uri="http://schemas.openxmlformats.org/presentationml/2006/ole">
                <p:oleObj spid="_x0000_s1028" name="Flash Document" r:id="rId5" imgW="2074680" imgH="1214280" progId="">
                  <p:embed/>
                </p:oleObj>
              </a:graphicData>
            </a:graphic>
          </p:graphicFrame>
        </p:grpSp>
        <p:grpSp>
          <p:nvGrpSpPr>
            <p:cNvPr id="4" name="Group 144"/>
            <p:cNvGrpSpPr>
              <a:grpSpLocks/>
            </p:cNvGrpSpPr>
            <p:nvPr/>
          </p:nvGrpSpPr>
          <p:grpSpPr bwMode="auto">
            <a:xfrm>
              <a:off x="3516" y="622"/>
              <a:ext cx="952" cy="676"/>
              <a:chOff x="521" y="981"/>
              <a:chExt cx="2676" cy="1901"/>
            </a:xfrm>
          </p:grpSpPr>
          <p:graphicFrame>
            <p:nvGraphicFramePr>
              <p:cNvPr id="13318" name="Object 145"/>
              <p:cNvGraphicFramePr>
                <a:graphicFrameLocks noChangeAspect="1"/>
              </p:cNvGraphicFramePr>
              <p:nvPr/>
            </p:nvGraphicFramePr>
            <p:xfrm>
              <a:off x="1247" y="981"/>
              <a:ext cx="1059" cy="1350"/>
            </p:xfrm>
            <a:graphic>
              <a:graphicData uri="http://schemas.openxmlformats.org/presentationml/2006/ole">
                <p:oleObj spid="_x0000_s1029" name="Flash Document" r:id="rId6" imgW="1227960" imgH="1567080" progId="">
                  <p:embed/>
                </p:oleObj>
              </a:graphicData>
            </a:graphic>
          </p:graphicFrame>
          <p:graphicFrame>
            <p:nvGraphicFramePr>
              <p:cNvPr id="13319" name="Object 146"/>
              <p:cNvGraphicFramePr>
                <a:graphicFrameLocks noChangeAspect="1"/>
              </p:cNvGraphicFramePr>
              <p:nvPr/>
            </p:nvGraphicFramePr>
            <p:xfrm>
              <a:off x="521" y="1888"/>
              <a:ext cx="1134" cy="994"/>
            </p:xfrm>
            <a:graphic>
              <a:graphicData uri="http://schemas.openxmlformats.org/presentationml/2006/ole">
                <p:oleObj spid="_x0000_s1030" name="Flash Document" r:id="rId7" imgW="1480680" imgH="1299240" progId="">
                  <p:embed/>
                </p:oleObj>
              </a:graphicData>
            </a:graphic>
          </p:graphicFrame>
          <p:graphicFrame>
            <p:nvGraphicFramePr>
              <p:cNvPr id="13320" name="Object 147"/>
              <p:cNvGraphicFramePr>
                <a:graphicFrameLocks noChangeAspect="1"/>
              </p:cNvGraphicFramePr>
              <p:nvPr/>
            </p:nvGraphicFramePr>
            <p:xfrm>
              <a:off x="1655" y="1933"/>
              <a:ext cx="1542" cy="903"/>
            </p:xfrm>
            <a:graphic>
              <a:graphicData uri="http://schemas.openxmlformats.org/presentationml/2006/ole">
                <p:oleObj spid="_x0000_s1031" name="Flash Document" r:id="rId8" imgW="2074680" imgH="1214280" progId="">
                  <p:embed/>
                </p:oleObj>
              </a:graphicData>
            </a:graphic>
          </p:graphicFrame>
        </p:grpSp>
        <p:grpSp>
          <p:nvGrpSpPr>
            <p:cNvPr id="5" name="Group 148"/>
            <p:cNvGrpSpPr>
              <a:grpSpLocks/>
            </p:cNvGrpSpPr>
            <p:nvPr/>
          </p:nvGrpSpPr>
          <p:grpSpPr bwMode="auto">
            <a:xfrm>
              <a:off x="3742" y="1979"/>
              <a:ext cx="952" cy="676"/>
              <a:chOff x="521" y="981"/>
              <a:chExt cx="2676" cy="1901"/>
            </a:xfrm>
          </p:grpSpPr>
          <p:graphicFrame>
            <p:nvGraphicFramePr>
              <p:cNvPr id="13315" name="Object 149"/>
              <p:cNvGraphicFramePr>
                <a:graphicFrameLocks noChangeAspect="1"/>
              </p:cNvGraphicFramePr>
              <p:nvPr/>
            </p:nvGraphicFramePr>
            <p:xfrm>
              <a:off x="1247" y="981"/>
              <a:ext cx="1059" cy="1350"/>
            </p:xfrm>
            <a:graphic>
              <a:graphicData uri="http://schemas.openxmlformats.org/presentationml/2006/ole">
                <p:oleObj spid="_x0000_s1032" name="Flash Document" r:id="rId9" imgW="1227960" imgH="1567080" progId="">
                  <p:embed/>
                </p:oleObj>
              </a:graphicData>
            </a:graphic>
          </p:graphicFrame>
          <p:graphicFrame>
            <p:nvGraphicFramePr>
              <p:cNvPr id="13316" name="Object 150"/>
              <p:cNvGraphicFramePr>
                <a:graphicFrameLocks noChangeAspect="1"/>
              </p:cNvGraphicFramePr>
              <p:nvPr/>
            </p:nvGraphicFramePr>
            <p:xfrm>
              <a:off x="521" y="1888"/>
              <a:ext cx="1134" cy="994"/>
            </p:xfrm>
            <a:graphic>
              <a:graphicData uri="http://schemas.openxmlformats.org/presentationml/2006/ole">
                <p:oleObj spid="_x0000_s1033" name="Flash Document" r:id="rId10" imgW="1480680" imgH="1299240" progId="">
                  <p:embed/>
                </p:oleObj>
              </a:graphicData>
            </a:graphic>
          </p:graphicFrame>
          <p:graphicFrame>
            <p:nvGraphicFramePr>
              <p:cNvPr id="13317" name="Object 151"/>
              <p:cNvGraphicFramePr>
                <a:graphicFrameLocks noChangeAspect="1"/>
              </p:cNvGraphicFramePr>
              <p:nvPr/>
            </p:nvGraphicFramePr>
            <p:xfrm>
              <a:off x="1655" y="1933"/>
              <a:ext cx="1542" cy="903"/>
            </p:xfrm>
            <a:graphic>
              <a:graphicData uri="http://schemas.openxmlformats.org/presentationml/2006/ole">
                <p:oleObj spid="_x0000_s1034" name="Flash Document" r:id="rId11" imgW="2074680" imgH="1214280" progId="">
                  <p:embed/>
                </p:oleObj>
              </a:graphicData>
            </a:graphic>
          </p:graphicFrame>
        </p:grpSp>
      </p:grpSp>
      <p:sp>
        <p:nvSpPr>
          <p:cNvPr id="13325" name="AutoShape 10"/>
          <p:cNvSpPr>
            <a:spLocks noGrp="1" noChangeArrowheads="1"/>
          </p:cNvSpPr>
          <p:nvPr>
            <p:ph type="subTitle" idx="1"/>
          </p:nvPr>
        </p:nvSpPr>
        <p:spPr>
          <a:xfrm>
            <a:off x="2879725" y="2379663"/>
            <a:ext cx="3252788" cy="1008062"/>
          </a:xfrm>
          <a:prstGeom prst="roundRect">
            <a:avLst>
              <a:gd name="adj" fmla="val 43579"/>
            </a:avLst>
          </a:prstGeom>
          <a:solidFill>
            <a:srgbClr val="010066"/>
          </a:solidFill>
          <a:ln w="63500">
            <a:solidFill>
              <a:srgbClr val="5B0091"/>
            </a:solidFill>
            <a:round/>
          </a:ln>
        </p:spPr>
        <p:txBody>
          <a:bodyPr tIns="0" bIns="0" anchor="ctr"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hi-IN" sz="4400" b="1" smtClean="0">
                <a:solidFill>
                  <a:schemeClr val="bg1"/>
                </a:solidFill>
              </a:rPr>
              <a:t>कोण</a:t>
            </a:r>
            <a:endParaRPr lang="en-GB" sz="4400" smtClean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414A0-415E-4141-8F77-B4F367DB9C8E}" type="slidenum">
              <a:rPr lang="en-US" altLang="en-US" smtClean="0"/>
              <a:pPr>
                <a:defRPr/>
              </a:pPr>
              <a:t>80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112753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2"/>
          <p:cNvSpPr txBox="1">
            <a:spLocks noChangeArrowheads="1"/>
          </p:cNvSpPr>
          <p:nvPr/>
        </p:nvSpPr>
        <p:spPr bwMode="auto">
          <a:xfrm>
            <a:off x="4706938" y="88900"/>
            <a:ext cx="4059237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i-IN" sz="4000"/>
              <a:t>विषय</a:t>
            </a:r>
            <a:endParaRPr lang="en-US" sz="3800" b="1">
              <a:solidFill>
                <a:srgbClr val="996633"/>
              </a:solidFill>
              <a:latin typeface="Squire" pitchFamily="34" charset="0"/>
            </a:endParaRPr>
          </a:p>
        </p:txBody>
      </p:sp>
      <p:sp>
        <p:nvSpPr>
          <p:cNvPr id="28675" name="Rectangle 29"/>
          <p:cNvSpPr>
            <a:spLocks noChangeArrowheads="1"/>
          </p:cNvSpPr>
          <p:nvPr/>
        </p:nvSpPr>
        <p:spPr bwMode="auto">
          <a:xfrm>
            <a:off x="241300" y="1443038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buFontTx/>
              <a:buBlip>
                <a:blip r:embed="rId3"/>
              </a:buBlip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3080" name="AutoShape 4"/>
          <p:cNvSpPr>
            <a:spLocks noChangeArrowheads="1"/>
          </p:cNvSpPr>
          <p:nvPr/>
        </p:nvSpPr>
        <p:spPr bwMode="auto">
          <a:xfrm>
            <a:off x="347663" y="1435100"/>
            <a:ext cx="4114800" cy="719138"/>
          </a:xfrm>
          <a:prstGeom prst="roundRect">
            <a:avLst>
              <a:gd name="adj" fmla="val 43579"/>
            </a:avLst>
          </a:prstGeom>
          <a:solidFill>
            <a:srgbClr val="010066"/>
          </a:solidFill>
          <a:ln w="63500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</a:pPr>
            <a:r>
              <a:rPr lang="en-GB" sz="3000" b="1">
                <a:solidFill>
                  <a:schemeClr val="bg1"/>
                </a:solidFill>
              </a:rPr>
              <a:t> </a:t>
            </a:r>
            <a:r>
              <a:rPr lang="hi-IN" sz="3200" b="1">
                <a:solidFill>
                  <a:schemeClr val="bg1"/>
                </a:solidFill>
              </a:rPr>
              <a:t>कोण</a:t>
            </a:r>
            <a:endParaRPr lang="en-GB" sz="3000" b="1">
              <a:solidFill>
                <a:schemeClr val="bg1"/>
              </a:solidFill>
            </a:endParaRPr>
          </a:p>
        </p:txBody>
      </p:sp>
      <p:sp>
        <p:nvSpPr>
          <p:cNvPr id="28677" name="Rectangle 32"/>
          <p:cNvSpPr>
            <a:spLocks noChangeArrowheads="1"/>
          </p:cNvSpPr>
          <p:nvPr/>
        </p:nvSpPr>
        <p:spPr bwMode="auto">
          <a:xfrm>
            <a:off x="5264150" y="3208338"/>
            <a:ext cx="27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buFontTx/>
              <a:buBlip>
                <a:blip r:embed="rId3"/>
              </a:buBlip>
            </a:pPr>
            <a:endParaRPr lang="en-GB">
              <a:solidFill>
                <a:schemeClr val="bg1"/>
              </a:solidFill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58813" y="2576513"/>
            <a:ext cx="4313237" cy="3298825"/>
            <a:chOff x="658813" y="2576513"/>
            <a:chExt cx="4312917" cy="3298507"/>
          </a:xfrm>
        </p:grpSpPr>
        <p:sp>
          <p:nvSpPr>
            <p:cNvPr id="28681" name="Rectangle 30"/>
            <p:cNvSpPr>
              <a:spLocks noChangeArrowheads="1"/>
            </p:cNvSpPr>
            <p:nvPr/>
          </p:nvSpPr>
          <p:spPr bwMode="auto">
            <a:xfrm>
              <a:off x="677863" y="3288579"/>
              <a:ext cx="360390" cy="457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85750" indent="-285750">
                <a:buFontTx/>
                <a:buBlip>
                  <a:blip r:embed="rId3"/>
                </a:buBlip>
              </a:pPr>
              <a:r>
                <a:rPr lang="en-US">
                  <a:solidFill>
                    <a:schemeClr val="bg1"/>
                  </a:solidFill>
                </a:rPr>
                <a:t>A</a:t>
              </a: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8682" name="Rectangle 32"/>
            <p:cNvSpPr>
              <a:spLocks noChangeArrowheads="1"/>
            </p:cNvSpPr>
            <p:nvPr/>
          </p:nvSpPr>
          <p:spPr bwMode="auto">
            <a:xfrm>
              <a:off x="714061" y="2609846"/>
              <a:ext cx="360390" cy="457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85750" indent="-285750">
                <a:buFontTx/>
                <a:buBlip>
                  <a:blip r:embed="rId3"/>
                </a:buBlip>
              </a:pPr>
              <a:r>
                <a:rPr lang="en-US">
                  <a:solidFill>
                    <a:schemeClr val="bg1"/>
                  </a:solidFill>
                </a:rPr>
                <a:t>A</a:t>
              </a: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8683" name="AutoShape 24"/>
            <p:cNvSpPr>
              <a:spLocks noChangeArrowheads="1"/>
            </p:cNvSpPr>
            <p:nvPr/>
          </p:nvSpPr>
          <p:spPr bwMode="auto">
            <a:xfrm>
              <a:off x="1149068" y="2576513"/>
              <a:ext cx="3815045" cy="525398"/>
            </a:xfrm>
            <a:prstGeom prst="roundRect">
              <a:avLst>
                <a:gd name="adj" fmla="val 43579"/>
              </a:avLst>
            </a:prstGeom>
            <a:solidFill>
              <a:srgbClr val="FFFFFF"/>
            </a:solidFill>
            <a:ln w="38100">
              <a:solidFill>
                <a:srgbClr val="9900CC"/>
              </a:solidFill>
              <a:round/>
              <a:headEnd/>
              <a:tailEnd/>
            </a:ln>
          </p:spPr>
          <p:txBody>
            <a:bodyPr tIns="0" bIns="0" anchor="ctr"/>
            <a:lstStyle/>
            <a:p>
              <a:pPr>
                <a:lnSpc>
                  <a:spcPct val="80000"/>
                </a:lnSpc>
              </a:pPr>
              <a:r>
                <a:rPr lang="hi-IN" b="1"/>
                <a:t>कोण की परिभाषा</a:t>
              </a:r>
              <a:endParaRPr lang="en-GB" b="1">
                <a:solidFill>
                  <a:srgbClr val="3399FF"/>
                </a:solidFill>
              </a:endParaRPr>
            </a:p>
          </p:txBody>
        </p:sp>
        <p:sp>
          <p:nvSpPr>
            <p:cNvPr id="28684" name="AutoShape 25"/>
            <p:cNvSpPr>
              <a:spLocks noChangeArrowheads="1"/>
            </p:cNvSpPr>
            <p:nvPr/>
          </p:nvSpPr>
          <p:spPr bwMode="auto">
            <a:xfrm>
              <a:off x="1112870" y="3256833"/>
              <a:ext cx="3836320" cy="525399"/>
            </a:xfrm>
            <a:prstGeom prst="roundRect">
              <a:avLst>
                <a:gd name="adj" fmla="val 43579"/>
              </a:avLst>
            </a:prstGeom>
            <a:solidFill>
              <a:srgbClr val="FFFFFF"/>
            </a:solidFill>
            <a:ln w="38100">
              <a:solidFill>
                <a:srgbClr val="9900CC"/>
              </a:solidFill>
              <a:round/>
              <a:headEnd/>
              <a:tailEnd/>
            </a:ln>
          </p:spPr>
          <p:txBody>
            <a:bodyPr tIns="0" bIns="0" anchor="ctr"/>
            <a:lstStyle/>
            <a:p>
              <a:pPr>
                <a:lnSpc>
                  <a:spcPct val="80000"/>
                </a:lnSpc>
              </a:pPr>
              <a:r>
                <a:rPr lang="hi-IN" b="1"/>
                <a:t>दैनिक जीवन में कोण</a:t>
              </a:r>
              <a:endParaRPr lang="en-GB" b="1">
                <a:solidFill>
                  <a:srgbClr val="3399FF"/>
                </a:solidFill>
              </a:endParaRPr>
            </a:p>
          </p:txBody>
        </p:sp>
        <p:sp>
          <p:nvSpPr>
            <p:cNvPr id="28685" name="Rectangle 32"/>
            <p:cNvSpPr>
              <a:spLocks noChangeArrowheads="1"/>
            </p:cNvSpPr>
            <p:nvPr/>
          </p:nvSpPr>
          <p:spPr bwMode="auto">
            <a:xfrm>
              <a:off x="678817" y="5417875"/>
              <a:ext cx="360389" cy="457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85750" indent="-285750">
                <a:buFontTx/>
                <a:buBlip>
                  <a:blip r:embed="rId3"/>
                </a:buBlip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8686" name="AutoShape 24"/>
            <p:cNvSpPr>
              <a:spLocks noChangeArrowheads="1"/>
            </p:cNvSpPr>
            <p:nvPr/>
          </p:nvSpPr>
          <p:spPr bwMode="auto">
            <a:xfrm>
              <a:off x="1156686" y="4732142"/>
              <a:ext cx="3815044" cy="525399"/>
            </a:xfrm>
            <a:prstGeom prst="roundRect">
              <a:avLst>
                <a:gd name="adj" fmla="val 43579"/>
              </a:avLst>
            </a:prstGeom>
            <a:solidFill>
              <a:srgbClr val="FFFFFF"/>
            </a:solidFill>
            <a:ln w="38100">
              <a:solidFill>
                <a:srgbClr val="9900CC"/>
              </a:solidFill>
              <a:round/>
              <a:headEnd/>
              <a:tailEnd/>
            </a:ln>
          </p:spPr>
          <p:txBody>
            <a:bodyPr tIns="0" bIns="0" anchor="ctr"/>
            <a:lstStyle/>
            <a:p>
              <a:pPr>
                <a:lnSpc>
                  <a:spcPct val="80000"/>
                </a:lnSpc>
              </a:pPr>
              <a:r>
                <a:rPr lang="hi-IN" b="1"/>
                <a:t>कोण के प्रकार</a:t>
              </a:r>
              <a:endParaRPr lang="en-GB" b="1">
                <a:solidFill>
                  <a:srgbClr val="3399FF"/>
                </a:solidFill>
              </a:endParaRPr>
            </a:p>
          </p:txBody>
        </p:sp>
        <p:sp>
          <p:nvSpPr>
            <p:cNvPr id="28687" name="Rectangle 32"/>
            <p:cNvSpPr>
              <a:spLocks noChangeArrowheads="1"/>
            </p:cNvSpPr>
            <p:nvPr/>
          </p:nvSpPr>
          <p:spPr bwMode="auto">
            <a:xfrm>
              <a:off x="689930" y="4684221"/>
              <a:ext cx="360390" cy="457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85750" indent="-285750">
                <a:buFontTx/>
                <a:buBlip>
                  <a:blip r:embed="rId3"/>
                </a:buBlip>
              </a:pPr>
              <a:r>
                <a:rPr lang="en-US">
                  <a:solidFill>
                    <a:schemeClr val="bg1"/>
                  </a:solidFill>
                </a:rPr>
                <a:t>A</a:t>
              </a: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8688" name="AutoShape 24"/>
            <p:cNvSpPr>
              <a:spLocks noChangeArrowheads="1"/>
            </p:cNvSpPr>
            <p:nvPr/>
          </p:nvSpPr>
          <p:spPr bwMode="auto">
            <a:xfrm>
              <a:off x="1129699" y="4014361"/>
              <a:ext cx="3815045" cy="525399"/>
            </a:xfrm>
            <a:prstGeom prst="roundRect">
              <a:avLst>
                <a:gd name="adj" fmla="val 43579"/>
              </a:avLst>
            </a:prstGeom>
            <a:solidFill>
              <a:srgbClr val="FFFFFF"/>
            </a:solidFill>
            <a:ln w="38100">
              <a:solidFill>
                <a:srgbClr val="9900CC"/>
              </a:solidFill>
              <a:round/>
              <a:headEnd/>
              <a:tailEnd/>
            </a:ln>
          </p:spPr>
          <p:txBody>
            <a:bodyPr tIns="0" bIns="0" anchor="ctr"/>
            <a:lstStyle/>
            <a:p>
              <a:pPr>
                <a:lnSpc>
                  <a:spcPct val="80000"/>
                </a:lnSpc>
              </a:pPr>
              <a:r>
                <a:rPr lang="hi-IN" b="1"/>
                <a:t>कोण का मापन</a:t>
              </a:r>
              <a:endParaRPr lang="en-GB" b="1">
                <a:solidFill>
                  <a:srgbClr val="3399FF"/>
                </a:solidFill>
              </a:endParaRPr>
            </a:p>
          </p:txBody>
        </p:sp>
        <p:sp>
          <p:nvSpPr>
            <p:cNvPr id="28689" name="Rectangle 30"/>
            <p:cNvSpPr>
              <a:spLocks noChangeArrowheads="1"/>
            </p:cNvSpPr>
            <p:nvPr/>
          </p:nvSpPr>
          <p:spPr bwMode="auto">
            <a:xfrm>
              <a:off x="658813" y="3966759"/>
              <a:ext cx="360390" cy="457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85750" indent="-285750">
                <a:buFontTx/>
                <a:buBlip>
                  <a:blip r:embed="rId3"/>
                </a:buBlip>
              </a:pPr>
              <a:r>
                <a:rPr lang="en-US">
                  <a:solidFill>
                    <a:schemeClr val="bg1"/>
                  </a:solidFill>
                </a:rPr>
                <a:t>A</a:t>
              </a:r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0544C8-367A-4AC1-B1DD-37AF7749DF56}" type="slidenum">
              <a:rPr lang="en-US" altLang="en-US" smtClean="0"/>
              <a:pPr>
                <a:defRPr/>
              </a:pPr>
              <a:t>81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53946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31" name="Text Box 27"/>
          <p:cNvSpPr txBox="1">
            <a:spLocks noChangeArrowheads="1"/>
          </p:cNvSpPr>
          <p:nvPr/>
        </p:nvSpPr>
        <p:spPr bwMode="auto">
          <a:xfrm>
            <a:off x="0" y="44450"/>
            <a:ext cx="91440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i-IN" sz="4000" b="1"/>
              <a:t>एक कोण की परिभाषा</a:t>
            </a:r>
            <a:endParaRPr lang="en-US" sz="3800" b="1">
              <a:solidFill>
                <a:srgbClr val="996633"/>
              </a:solidFill>
              <a:latin typeface="Squire" pitchFamily="34" charset="0"/>
            </a:endParaRPr>
          </a:p>
        </p:txBody>
      </p:sp>
      <p:pic>
        <p:nvPicPr>
          <p:cNvPr id="29699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5775" y="2255838"/>
            <a:ext cx="3035300" cy="2530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9700" name="Picture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300" y="4800600"/>
            <a:ext cx="7756525" cy="1543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9701" name="Picture 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0688" y="855663"/>
            <a:ext cx="8537575" cy="1476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BE289B-C201-4965-BFCE-F93D06AC3B01}" type="slidenum">
              <a:rPr lang="en-US" altLang="en-US" smtClean="0"/>
              <a:pPr>
                <a:defRPr/>
              </a:pPr>
              <a:t>82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01816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31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Picture 8" descr="angle-aeroplane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73663" y="2192338"/>
            <a:ext cx="2701925" cy="2268537"/>
          </a:xfrm>
          <a:noFill/>
        </p:spPr>
      </p:pic>
      <p:pic>
        <p:nvPicPr>
          <p:cNvPr id="34830" name="Picture 14" descr="bigfish_bite_md_clr_10211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01688" y="2193925"/>
            <a:ext cx="2316162" cy="2257425"/>
          </a:xfrm>
          <a:noFill/>
        </p:spPr>
      </p:pic>
      <p:pic>
        <p:nvPicPr>
          <p:cNvPr id="34834" name="Picture 18" descr="AnimatedScissor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3588" y="4887913"/>
            <a:ext cx="1657350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12969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hi-IN" sz="2400" b="1" dirty="0"/>
              <a:t>यदि हम अपने चारों ओर देखें, हम कोण हर जगह देखेंगे</a:t>
            </a:r>
            <a:r>
              <a:rPr lang="en-US" sz="2400" b="1" dirty="0">
                <a:solidFill>
                  <a:srgbClr val="666699"/>
                </a:solidFill>
              </a:rPr>
              <a:t> 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7299325" y="2411413"/>
            <a:ext cx="365125" cy="477837"/>
            <a:chOff x="4810" y="1477"/>
            <a:chExt cx="202" cy="273"/>
          </a:xfrm>
        </p:grpSpPr>
        <p:sp>
          <p:nvSpPr>
            <p:cNvPr id="14363" name="Line 21"/>
            <p:cNvSpPr>
              <a:spLocks noChangeShapeType="1"/>
            </p:cNvSpPr>
            <p:nvPr/>
          </p:nvSpPr>
          <p:spPr bwMode="auto">
            <a:xfrm flipH="1" flipV="1">
              <a:off x="4810" y="1687"/>
              <a:ext cx="202" cy="63"/>
            </a:xfrm>
            <a:prstGeom prst="line">
              <a:avLst/>
            </a:prstGeom>
            <a:noFill/>
            <a:ln w="57150">
              <a:solidFill>
                <a:srgbClr val="99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14364" name="Line 24"/>
            <p:cNvSpPr>
              <a:spLocks noChangeShapeType="1"/>
            </p:cNvSpPr>
            <p:nvPr/>
          </p:nvSpPr>
          <p:spPr bwMode="auto">
            <a:xfrm flipH="1">
              <a:off x="4812" y="1477"/>
              <a:ext cx="42" cy="237"/>
            </a:xfrm>
            <a:prstGeom prst="line">
              <a:avLst/>
            </a:prstGeom>
            <a:noFill/>
            <a:ln w="57150">
              <a:solidFill>
                <a:srgbClr val="9933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4722813" y="5384800"/>
            <a:ext cx="723900" cy="266700"/>
            <a:chOff x="2975" y="3392"/>
            <a:chExt cx="456" cy="168"/>
          </a:xfrm>
        </p:grpSpPr>
        <p:sp>
          <p:nvSpPr>
            <p:cNvPr id="14361" name="Line 20"/>
            <p:cNvSpPr>
              <a:spLocks noChangeShapeType="1"/>
            </p:cNvSpPr>
            <p:nvPr/>
          </p:nvSpPr>
          <p:spPr bwMode="auto">
            <a:xfrm flipV="1">
              <a:off x="2975" y="3494"/>
              <a:ext cx="456" cy="6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14362" name="Line 26"/>
            <p:cNvSpPr>
              <a:spLocks noChangeShapeType="1"/>
            </p:cNvSpPr>
            <p:nvPr/>
          </p:nvSpPr>
          <p:spPr bwMode="auto">
            <a:xfrm>
              <a:off x="2993" y="3392"/>
              <a:ext cx="432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2105025" y="3221038"/>
            <a:ext cx="879475" cy="301625"/>
            <a:chOff x="1648" y="2113"/>
            <a:chExt cx="554" cy="190"/>
          </a:xfrm>
        </p:grpSpPr>
        <p:sp>
          <p:nvSpPr>
            <p:cNvPr id="14359" name="Line 31"/>
            <p:cNvSpPr>
              <a:spLocks noChangeShapeType="1"/>
            </p:cNvSpPr>
            <p:nvPr/>
          </p:nvSpPr>
          <p:spPr bwMode="auto">
            <a:xfrm flipV="1">
              <a:off x="1661" y="2113"/>
              <a:ext cx="531" cy="167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14360" name="Line 32"/>
            <p:cNvSpPr>
              <a:spLocks noChangeShapeType="1"/>
            </p:cNvSpPr>
            <p:nvPr/>
          </p:nvSpPr>
          <p:spPr bwMode="auto">
            <a:xfrm>
              <a:off x="1648" y="2280"/>
              <a:ext cx="554" cy="23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</p:grpSp>
      <p:sp>
        <p:nvSpPr>
          <p:cNvPr id="34853" name="Text Box 37"/>
          <p:cNvSpPr txBox="1">
            <a:spLocks noChangeArrowheads="1"/>
          </p:cNvSpPr>
          <p:nvPr/>
        </p:nvSpPr>
        <p:spPr bwMode="auto">
          <a:xfrm>
            <a:off x="2286000" y="88900"/>
            <a:ext cx="68580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i-IN" sz="4000" b="1"/>
              <a:t>दैनिक जीवन में कोण</a:t>
            </a:r>
            <a:endParaRPr lang="en-US" sz="3800" b="1">
              <a:solidFill>
                <a:srgbClr val="996633"/>
              </a:solidFill>
              <a:latin typeface="Squire" pitchFamily="34" charset="0"/>
            </a:endParaRPr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 flipH="1">
            <a:off x="438150" y="6513513"/>
            <a:ext cx="3617913" cy="111125"/>
            <a:chOff x="3439" y="470"/>
            <a:chExt cx="2279" cy="70"/>
          </a:xfrm>
        </p:grpSpPr>
        <p:sp>
          <p:nvSpPr>
            <p:cNvPr id="14355" name="Line 39"/>
            <p:cNvSpPr>
              <a:spLocks noChangeShapeType="1"/>
            </p:cNvSpPr>
            <p:nvPr/>
          </p:nvSpPr>
          <p:spPr bwMode="auto">
            <a:xfrm>
              <a:off x="3456" y="492"/>
              <a:ext cx="2262" cy="0"/>
            </a:xfrm>
            <a:prstGeom prst="line">
              <a:avLst/>
            </a:prstGeom>
            <a:noFill/>
            <a:ln w="19050">
              <a:solidFill>
                <a:srgbClr val="9966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14356" name="Line 40"/>
            <p:cNvSpPr>
              <a:spLocks noChangeShapeType="1"/>
            </p:cNvSpPr>
            <p:nvPr/>
          </p:nvSpPr>
          <p:spPr bwMode="auto">
            <a:xfrm>
              <a:off x="3747" y="514"/>
              <a:ext cx="1953" cy="0"/>
            </a:xfrm>
            <a:prstGeom prst="line">
              <a:avLst/>
            </a:prstGeom>
            <a:noFill/>
            <a:ln w="19050">
              <a:solidFill>
                <a:srgbClr val="9966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14357" name="Oval 41"/>
            <p:cNvSpPr>
              <a:spLocks noChangeArrowheads="1"/>
            </p:cNvSpPr>
            <p:nvPr/>
          </p:nvSpPr>
          <p:spPr bwMode="auto">
            <a:xfrm>
              <a:off x="3727" y="494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8" name="Oval 42"/>
            <p:cNvSpPr>
              <a:spLocks noChangeArrowheads="1"/>
            </p:cNvSpPr>
            <p:nvPr/>
          </p:nvSpPr>
          <p:spPr bwMode="auto">
            <a:xfrm>
              <a:off x="3439" y="470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5459413" y="801688"/>
            <a:ext cx="3617912" cy="111125"/>
            <a:chOff x="3439" y="470"/>
            <a:chExt cx="2279" cy="70"/>
          </a:xfrm>
        </p:grpSpPr>
        <p:sp>
          <p:nvSpPr>
            <p:cNvPr id="14351" name="Line 44"/>
            <p:cNvSpPr>
              <a:spLocks noChangeShapeType="1"/>
            </p:cNvSpPr>
            <p:nvPr/>
          </p:nvSpPr>
          <p:spPr bwMode="auto">
            <a:xfrm>
              <a:off x="3456" y="492"/>
              <a:ext cx="2262" cy="0"/>
            </a:xfrm>
            <a:prstGeom prst="line">
              <a:avLst/>
            </a:prstGeom>
            <a:noFill/>
            <a:ln w="19050">
              <a:solidFill>
                <a:srgbClr val="9966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14352" name="Line 45"/>
            <p:cNvSpPr>
              <a:spLocks noChangeShapeType="1"/>
            </p:cNvSpPr>
            <p:nvPr/>
          </p:nvSpPr>
          <p:spPr bwMode="auto">
            <a:xfrm>
              <a:off x="3747" y="514"/>
              <a:ext cx="1953" cy="0"/>
            </a:xfrm>
            <a:prstGeom prst="line">
              <a:avLst/>
            </a:prstGeom>
            <a:noFill/>
            <a:ln w="19050">
              <a:solidFill>
                <a:srgbClr val="9966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14353" name="Oval 46"/>
            <p:cNvSpPr>
              <a:spLocks noChangeArrowheads="1"/>
            </p:cNvSpPr>
            <p:nvPr/>
          </p:nvSpPr>
          <p:spPr bwMode="auto">
            <a:xfrm>
              <a:off x="3727" y="494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4" name="Oval 47"/>
            <p:cNvSpPr>
              <a:spLocks noChangeArrowheads="1"/>
            </p:cNvSpPr>
            <p:nvPr/>
          </p:nvSpPr>
          <p:spPr bwMode="auto">
            <a:xfrm>
              <a:off x="3439" y="470"/>
              <a:ext cx="46" cy="46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8D757-28D2-4F3A-84B5-207D75E336AC}" type="slidenum">
              <a:rPr lang="en-US" altLang="en-US" smtClean="0"/>
              <a:pPr>
                <a:defRPr/>
              </a:pPr>
              <a:t>83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89714" y="88900"/>
            <a:ext cx="1447800" cy="1068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47180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34853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11125" y="5665788"/>
            <a:ext cx="898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hi-IN" sz="2400" b="1"/>
              <a:t>कोण डिग्री में मापा जाता है</a:t>
            </a:r>
            <a:endParaRPr lang="en-US" sz="2400" b="1">
              <a:solidFill>
                <a:srgbClr val="666699"/>
              </a:solidFill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53988" y="4805363"/>
            <a:ext cx="89900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hi-IN" sz="2400" b="1"/>
              <a:t>यह यंत्र कोण को मापने के लिए प्रयोग किया जाता है</a:t>
            </a:r>
            <a:r>
              <a:rPr lang="en-NZ" sz="2400" b="1"/>
              <a:t>,</a:t>
            </a:r>
            <a:r>
              <a:rPr lang="hi-IN" sz="2400" b="1"/>
              <a:t> इस यंत्र को 'डी' कहा जाता है</a:t>
            </a:r>
            <a:endParaRPr lang="en-US" sz="2400" b="1">
              <a:solidFill>
                <a:srgbClr val="669900"/>
              </a:solidFill>
            </a:endParaRPr>
          </a:p>
        </p:txBody>
      </p:sp>
      <p:pic>
        <p:nvPicPr>
          <p:cNvPr id="33807" name="Picture 15" descr="protractor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>
          <a:xfrm>
            <a:off x="2206625" y="1355725"/>
            <a:ext cx="4908550" cy="2746375"/>
          </a:xfrm>
          <a:noFill/>
        </p:spPr>
      </p:pic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1752600" y="79375"/>
            <a:ext cx="73914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i-IN" sz="4000" b="1"/>
              <a:t>कोण का मापन</a:t>
            </a:r>
            <a:endParaRPr lang="en-US" sz="3800" b="1">
              <a:solidFill>
                <a:srgbClr val="996633"/>
              </a:solidFill>
              <a:latin typeface="Squir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EDF5D7-555D-4884-BDA1-D9AB7F6BFB02}" type="slidenum">
              <a:rPr lang="en-US" altLang="en-US" smtClean="0"/>
              <a:pPr>
                <a:defRPr/>
              </a:pPr>
              <a:t>84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89714" y="88900"/>
            <a:ext cx="1447800" cy="1068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3296304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798" grpId="0"/>
      <p:bldP spid="33811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01" name="Arc 77"/>
          <p:cNvSpPr>
            <a:spLocks/>
          </p:cNvSpPr>
          <p:nvPr/>
        </p:nvSpPr>
        <p:spPr bwMode="auto">
          <a:xfrm rot="16371780" flipV="1">
            <a:off x="3540919" y="5849144"/>
            <a:ext cx="1908175" cy="827087"/>
          </a:xfrm>
          <a:custGeom>
            <a:avLst/>
            <a:gdLst>
              <a:gd name="T0" fmla="*/ 2147483647 w 21600"/>
              <a:gd name="T1" fmla="*/ 0 h 19585"/>
              <a:gd name="T2" fmla="*/ 2147483647 w 21600"/>
              <a:gd name="T3" fmla="*/ 2147483647 h 19585"/>
              <a:gd name="T4" fmla="*/ 0 w 21600"/>
              <a:gd name="T5" fmla="*/ 2147483647 h 19585"/>
              <a:gd name="T6" fmla="*/ 0 60000 65536"/>
              <a:gd name="T7" fmla="*/ 0 60000 65536"/>
              <a:gd name="T8" fmla="*/ 0 60000 65536"/>
              <a:gd name="T9" fmla="*/ 0 w 21600"/>
              <a:gd name="T10" fmla="*/ 0 h 19585"/>
              <a:gd name="T11" fmla="*/ 21600 w 21600"/>
              <a:gd name="T12" fmla="*/ 19585 h 195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585" fill="none" extrusionOk="0">
                <a:moveTo>
                  <a:pt x="19435" y="0"/>
                </a:moveTo>
                <a:cubicBezTo>
                  <a:pt x="20860" y="2937"/>
                  <a:pt x="21600" y="6159"/>
                  <a:pt x="21600" y="9424"/>
                </a:cubicBezTo>
                <a:cubicBezTo>
                  <a:pt x="21600" y="12967"/>
                  <a:pt x="20727" y="16457"/>
                  <a:pt x="19060" y="19584"/>
                </a:cubicBezTo>
              </a:path>
              <a:path w="21600" h="19585" stroke="0" extrusionOk="0">
                <a:moveTo>
                  <a:pt x="19435" y="0"/>
                </a:moveTo>
                <a:cubicBezTo>
                  <a:pt x="20860" y="2937"/>
                  <a:pt x="21600" y="6159"/>
                  <a:pt x="21600" y="9424"/>
                </a:cubicBezTo>
                <a:cubicBezTo>
                  <a:pt x="21600" y="12967"/>
                  <a:pt x="20727" y="16457"/>
                  <a:pt x="19060" y="19584"/>
                </a:cubicBezTo>
                <a:lnTo>
                  <a:pt x="0" y="9424"/>
                </a:lnTo>
                <a:close/>
              </a:path>
            </a:pathLst>
          </a:custGeom>
          <a:noFill/>
          <a:ln w="38100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8747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hi-IN" sz="2400" b="1"/>
              <a:t>कोण के चार मुख्य प्रकार हैं</a:t>
            </a:r>
            <a:r>
              <a:rPr lang="en-US" sz="2400" b="1">
                <a:solidFill>
                  <a:srgbClr val="990033"/>
                </a:solidFill>
              </a:rPr>
              <a:t> 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3105150" y="4757738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i-IN" sz="2400" b="1"/>
              <a:t>ऋजुकोण</a:t>
            </a:r>
            <a:endParaRPr lang="en-US" sz="2400" b="1">
              <a:solidFill>
                <a:srgbClr val="336699"/>
              </a:solidFill>
            </a:endParaRPr>
          </a:p>
        </p:txBody>
      </p:sp>
      <p:sp>
        <p:nvSpPr>
          <p:cNvPr id="26637" name="Rectangl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1450" y="1474788"/>
            <a:ext cx="211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i-IN" sz="2400" b="1"/>
              <a:t>समकोण</a:t>
            </a:r>
            <a:r>
              <a:rPr lang="hi-IN" sz="2400"/>
              <a:t> </a:t>
            </a:r>
            <a:endParaRPr lang="en-US" sz="2400" b="1">
              <a:solidFill>
                <a:srgbClr val="336699"/>
              </a:solidFill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3082925" y="1493838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i-IN" sz="2400" b="1"/>
              <a:t>न्यूनकोण</a:t>
            </a:r>
            <a:r>
              <a:rPr lang="hi-IN" sz="2400"/>
              <a:t> </a:t>
            </a:r>
            <a:endParaRPr lang="en-US" sz="2400" b="1">
              <a:solidFill>
                <a:srgbClr val="336699"/>
              </a:solidFill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5943600" y="1531938"/>
            <a:ext cx="2609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i-IN" sz="2400" b="1"/>
              <a:t>अधिककोण</a:t>
            </a:r>
            <a:r>
              <a:rPr lang="hi-IN" sz="2400"/>
              <a:t> </a:t>
            </a:r>
            <a:endParaRPr lang="en-US" sz="2400" b="1">
              <a:solidFill>
                <a:srgbClr val="336699"/>
              </a:solidFill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0" y="2387600"/>
            <a:ext cx="2130425" cy="2012950"/>
            <a:chOff x="2438" y="2952"/>
            <a:chExt cx="1342" cy="1268"/>
          </a:xfrm>
        </p:grpSpPr>
        <p:sp>
          <p:nvSpPr>
            <p:cNvPr id="31785" name="Line 31"/>
            <p:cNvSpPr>
              <a:spLocks noChangeShapeType="1"/>
            </p:cNvSpPr>
            <p:nvPr/>
          </p:nvSpPr>
          <p:spPr bwMode="auto">
            <a:xfrm>
              <a:off x="2700" y="2952"/>
              <a:ext cx="0" cy="972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31786" name="Line 32"/>
            <p:cNvSpPr>
              <a:spLocks noChangeShapeType="1"/>
            </p:cNvSpPr>
            <p:nvPr/>
          </p:nvSpPr>
          <p:spPr bwMode="auto">
            <a:xfrm>
              <a:off x="2688" y="3936"/>
              <a:ext cx="1092" cy="0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31787" name="Rectangle 33"/>
            <p:cNvSpPr>
              <a:spLocks noChangeArrowheads="1"/>
            </p:cNvSpPr>
            <p:nvPr/>
          </p:nvSpPr>
          <p:spPr bwMode="auto">
            <a:xfrm>
              <a:off x="2700" y="3852"/>
              <a:ext cx="96" cy="84"/>
            </a:xfrm>
            <a:prstGeom prst="rect">
              <a:avLst/>
            </a:prstGeom>
            <a:noFill/>
            <a:ln w="38100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8" name="Oval 34"/>
            <p:cNvSpPr>
              <a:spLocks noChangeArrowheads="1"/>
            </p:cNvSpPr>
            <p:nvPr/>
          </p:nvSpPr>
          <p:spPr bwMode="auto">
            <a:xfrm>
              <a:off x="2676" y="316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9" name="Oval 35"/>
            <p:cNvSpPr>
              <a:spLocks noChangeArrowheads="1"/>
            </p:cNvSpPr>
            <p:nvPr/>
          </p:nvSpPr>
          <p:spPr bwMode="auto">
            <a:xfrm>
              <a:off x="2682" y="391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0" name="Oval 36"/>
            <p:cNvSpPr>
              <a:spLocks noChangeArrowheads="1"/>
            </p:cNvSpPr>
            <p:nvPr/>
          </p:nvSpPr>
          <p:spPr bwMode="auto">
            <a:xfrm>
              <a:off x="3498" y="390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1" name="Text Box 37"/>
            <p:cNvSpPr txBox="1">
              <a:spLocks noChangeArrowheads="1"/>
            </p:cNvSpPr>
            <p:nvPr/>
          </p:nvSpPr>
          <p:spPr bwMode="auto">
            <a:xfrm>
              <a:off x="2438" y="304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CC0066"/>
                  </a:solidFill>
                </a:rPr>
                <a:t>A</a:t>
              </a:r>
            </a:p>
          </p:txBody>
        </p:sp>
        <p:sp>
          <p:nvSpPr>
            <p:cNvPr id="31792" name="Text Box 38"/>
            <p:cNvSpPr txBox="1">
              <a:spLocks noChangeArrowheads="1"/>
            </p:cNvSpPr>
            <p:nvPr/>
          </p:nvSpPr>
          <p:spPr bwMode="auto">
            <a:xfrm>
              <a:off x="2486" y="3841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CC0066"/>
                  </a:solidFill>
                </a:rPr>
                <a:t>B</a:t>
              </a:r>
            </a:p>
          </p:txBody>
        </p:sp>
        <p:sp>
          <p:nvSpPr>
            <p:cNvPr id="31793" name="Text Box 39"/>
            <p:cNvSpPr txBox="1">
              <a:spLocks noChangeArrowheads="1"/>
            </p:cNvSpPr>
            <p:nvPr/>
          </p:nvSpPr>
          <p:spPr bwMode="auto">
            <a:xfrm>
              <a:off x="3398" y="3932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CC0066"/>
                  </a:solidFill>
                </a:rPr>
                <a:t>C</a:t>
              </a:r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3051175" y="2406650"/>
            <a:ext cx="2054225" cy="2012950"/>
            <a:chOff x="4106" y="2820"/>
            <a:chExt cx="1294" cy="1268"/>
          </a:xfrm>
        </p:grpSpPr>
        <p:sp>
          <p:nvSpPr>
            <p:cNvPr id="31777" name="Line 43"/>
            <p:cNvSpPr>
              <a:spLocks noChangeShapeType="1"/>
            </p:cNvSpPr>
            <p:nvPr/>
          </p:nvSpPr>
          <p:spPr bwMode="auto">
            <a:xfrm flipH="1">
              <a:off x="4320" y="2820"/>
              <a:ext cx="456" cy="972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31778" name="Line 44"/>
            <p:cNvSpPr>
              <a:spLocks noChangeShapeType="1"/>
            </p:cNvSpPr>
            <p:nvPr/>
          </p:nvSpPr>
          <p:spPr bwMode="auto">
            <a:xfrm>
              <a:off x="4308" y="3804"/>
              <a:ext cx="1092" cy="0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31779" name="Oval 46"/>
            <p:cNvSpPr>
              <a:spLocks noChangeArrowheads="1"/>
            </p:cNvSpPr>
            <p:nvPr/>
          </p:nvSpPr>
          <p:spPr bwMode="auto">
            <a:xfrm>
              <a:off x="4632" y="303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0" name="Oval 47"/>
            <p:cNvSpPr>
              <a:spLocks noChangeArrowheads="1"/>
            </p:cNvSpPr>
            <p:nvPr/>
          </p:nvSpPr>
          <p:spPr bwMode="auto">
            <a:xfrm>
              <a:off x="4302" y="376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1" name="Oval 48"/>
            <p:cNvSpPr>
              <a:spLocks noChangeArrowheads="1"/>
            </p:cNvSpPr>
            <p:nvPr/>
          </p:nvSpPr>
          <p:spPr bwMode="auto">
            <a:xfrm>
              <a:off x="5118" y="377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2" name="Text Box 49"/>
            <p:cNvSpPr txBox="1">
              <a:spLocks noChangeArrowheads="1"/>
            </p:cNvSpPr>
            <p:nvPr/>
          </p:nvSpPr>
          <p:spPr bwMode="auto">
            <a:xfrm>
              <a:off x="4394" y="2917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CC0066"/>
                  </a:solidFill>
                </a:rPr>
                <a:t>A</a:t>
              </a:r>
            </a:p>
          </p:txBody>
        </p:sp>
        <p:sp>
          <p:nvSpPr>
            <p:cNvPr id="31783" name="Text Box 50"/>
            <p:cNvSpPr txBox="1">
              <a:spLocks noChangeArrowheads="1"/>
            </p:cNvSpPr>
            <p:nvPr/>
          </p:nvSpPr>
          <p:spPr bwMode="auto">
            <a:xfrm>
              <a:off x="4106" y="370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CC0066"/>
                  </a:solidFill>
                </a:rPr>
                <a:t>B</a:t>
              </a:r>
            </a:p>
          </p:txBody>
        </p:sp>
        <p:sp>
          <p:nvSpPr>
            <p:cNvPr id="31784" name="Text Box 51"/>
            <p:cNvSpPr txBox="1">
              <a:spLocks noChangeArrowheads="1"/>
            </p:cNvSpPr>
            <p:nvPr/>
          </p:nvSpPr>
          <p:spPr bwMode="auto">
            <a:xfrm>
              <a:off x="5018" y="380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CC0066"/>
                  </a:solidFill>
                </a:rPr>
                <a:t>C</a:t>
              </a:r>
            </a:p>
          </p:txBody>
        </p:sp>
      </p:grp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5908675" y="2387600"/>
            <a:ext cx="2968625" cy="2012950"/>
            <a:chOff x="1910" y="2952"/>
            <a:chExt cx="1870" cy="1268"/>
          </a:xfrm>
        </p:grpSpPr>
        <p:sp>
          <p:nvSpPr>
            <p:cNvPr id="31769" name="Line 54"/>
            <p:cNvSpPr>
              <a:spLocks noChangeShapeType="1"/>
            </p:cNvSpPr>
            <p:nvPr/>
          </p:nvSpPr>
          <p:spPr bwMode="auto">
            <a:xfrm>
              <a:off x="2040" y="2952"/>
              <a:ext cx="660" cy="972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31770" name="Line 55"/>
            <p:cNvSpPr>
              <a:spLocks noChangeShapeType="1"/>
            </p:cNvSpPr>
            <p:nvPr/>
          </p:nvSpPr>
          <p:spPr bwMode="auto">
            <a:xfrm>
              <a:off x="2688" y="3936"/>
              <a:ext cx="1092" cy="0"/>
            </a:xfrm>
            <a:prstGeom prst="line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31771" name="Oval 57"/>
            <p:cNvSpPr>
              <a:spLocks noChangeArrowheads="1"/>
            </p:cNvSpPr>
            <p:nvPr/>
          </p:nvSpPr>
          <p:spPr bwMode="auto">
            <a:xfrm>
              <a:off x="2148" y="313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2" name="Oval 58"/>
            <p:cNvSpPr>
              <a:spLocks noChangeArrowheads="1"/>
            </p:cNvSpPr>
            <p:nvPr/>
          </p:nvSpPr>
          <p:spPr bwMode="auto">
            <a:xfrm>
              <a:off x="2682" y="391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3" name="Oval 59"/>
            <p:cNvSpPr>
              <a:spLocks noChangeArrowheads="1"/>
            </p:cNvSpPr>
            <p:nvPr/>
          </p:nvSpPr>
          <p:spPr bwMode="auto">
            <a:xfrm>
              <a:off x="3498" y="390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4" name="Text Box 60"/>
            <p:cNvSpPr txBox="1">
              <a:spLocks noChangeArrowheads="1"/>
            </p:cNvSpPr>
            <p:nvPr/>
          </p:nvSpPr>
          <p:spPr bwMode="auto">
            <a:xfrm>
              <a:off x="1910" y="304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CC0066"/>
                  </a:solidFill>
                </a:rPr>
                <a:t>A</a:t>
              </a:r>
            </a:p>
          </p:txBody>
        </p:sp>
        <p:sp>
          <p:nvSpPr>
            <p:cNvPr id="31775" name="Text Box 61"/>
            <p:cNvSpPr txBox="1">
              <a:spLocks noChangeArrowheads="1"/>
            </p:cNvSpPr>
            <p:nvPr/>
          </p:nvSpPr>
          <p:spPr bwMode="auto">
            <a:xfrm>
              <a:off x="2486" y="3841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CC0066"/>
                  </a:solidFill>
                </a:rPr>
                <a:t>B</a:t>
              </a:r>
            </a:p>
          </p:txBody>
        </p:sp>
        <p:sp>
          <p:nvSpPr>
            <p:cNvPr id="31776" name="Text Box 62"/>
            <p:cNvSpPr txBox="1">
              <a:spLocks noChangeArrowheads="1"/>
            </p:cNvSpPr>
            <p:nvPr/>
          </p:nvSpPr>
          <p:spPr bwMode="auto">
            <a:xfrm>
              <a:off x="3398" y="3932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CC0066"/>
                  </a:solidFill>
                </a:rPr>
                <a:t>C</a:t>
              </a:r>
            </a:p>
          </p:txBody>
        </p:sp>
      </p:grpSp>
      <p:grpSp>
        <p:nvGrpSpPr>
          <p:cNvPr id="5" name="Group 75"/>
          <p:cNvGrpSpPr>
            <a:grpSpLocks/>
          </p:cNvGrpSpPr>
          <p:nvPr/>
        </p:nvGrpSpPr>
        <p:grpSpPr bwMode="auto">
          <a:xfrm>
            <a:off x="2609850" y="5476875"/>
            <a:ext cx="3619500" cy="506413"/>
            <a:chOff x="84" y="1866"/>
            <a:chExt cx="2280" cy="319"/>
          </a:xfrm>
        </p:grpSpPr>
        <p:sp>
          <p:nvSpPr>
            <p:cNvPr id="31761" name="Text Box 72"/>
            <p:cNvSpPr txBox="1">
              <a:spLocks noChangeArrowheads="1"/>
            </p:cNvSpPr>
            <p:nvPr/>
          </p:nvSpPr>
          <p:spPr bwMode="auto">
            <a:xfrm>
              <a:off x="1178" y="1897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CC0066"/>
                  </a:solidFill>
                </a:rPr>
                <a:t>B</a:t>
              </a:r>
            </a:p>
          </p:txBody>
        </p:sp>
        <p:grpSp>
          <p:nvGrpSpPr>
            <p:cNvPr id="6" name="Group 74"/>
            <p:cNvGrpSpPr>
              <a:grpSpLocks/>
            </p:cNvGrpSpPr>
            <p:nvPr/>
          </p:nvGrpSpPr>
          <p:grpSpPr bwMode="auto">
            <a:xfrm>
              <a:off x="84" y="1866"/>
              <a:ext cx="2280" cy="319"/>
              <a:chOff x="2892" y="3822"/>
              <a:chExt cx="2280" cy="319"/>
            </a:xfrm>
          </p:grpSpPr>
          <p:sp>
            <p:nvSpPr>
              <p:cNvPr id="31763" name="Line 66"/>
              <p:cNvSpPr>
                <a:spLocks noChangeShapeType="1"/>
              </p:cNvSpPr>
              <p:nvPr/>
            </p:nvSpPr>
            <p:spPr bwMode="auto">
              <a:xfrm>
                <a:off x="2892" y="3852"/>
                <a:ext cx="2280" cy="0"/>
              </a:xfrm>
              <a:prstGeom prst="line">
                <a:avLst/>
              </a:prstGeom>
              <a:noFill/>
              <a:ln w="38100">
                <a:solidFill>
                  <a:srgbClr val="CC0099"/>
                </a:solidFill>
                <a:round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31764" name="Oval 68"/>
              <p:cNvSpPr>
                <a:spLocks noChangeArrowheads="1"/>
              </p:cNvSpPr>
              <p:nvPr/>
            </p:nvSpPr>
            <p:spPr bwMode="auto">
              <a:xfrm>
                <a:off x="3204" y="3828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5" name="Oval 69"/>
              <p:cNvSpPr>
                <a:spLocks noChangeArrowheads="1"/>
              </p:cNvSpPr>
              <p:nvPr/>
            </p:nvSpPr>
            <p:spPr bwMode="auto">
              <a:xfrm>
                <a:off x="4074" y="3828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6" name="Oval 70"/>
              <p:cNvSpPr>
                <a:spLocks noChangeArrowheads="1"/>
              </p:cNvSpPr>
              <p:nvPr/>
            </p:nvSpPr>
            <p:spPr bwMode="auto">
              <a:xfrm>
                <a:off x="4854" y="3822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7" name="Text Box 71"/>
              <p:cNvSpPr txBox="1">
                <a:spLocks noChangeArrowheads="1"/>
              </p:cNvSpPr>
              <p:nvPr/>
            </p:nvSpPr>
            <p:spPr bwMode="auto">
              <a:xfrm>
                <a:off x="3098" y="3853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CC0066"/>
                    </a:solidFill>
                  </a:rPr>
                  <a:t>A</a:t>
                </a:r>
              </a:p>
            </p:txBody>
          </p:sp>
          <p:sp>
            <p:nvSpPr>
              <p:cNvPr id="31768" name="Text Box 73"/>
              <p:cNvSpPr txBox="1">
                <a:spLocks noChangeArrowheads="1"/>
              </p:cNvSpPr>
              <p:nvPr/>
            </p:nvSpPr>
            <p:spPr bwMode="auto">
              <a:xfrm>
                <a:off x="4754" y="3848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CC0066"/>
                    </a:solidFill>
                  </a:rPr>
                  <a:t>C</a:t>
                </a:r>
              </a:p>
            </p:txBody>
          </p:sp>
        </p:grpSp>
      </p:grpSp>
      <p:sp>
        <p:nvSpPr>
          <p:cNvPr id="26702" name="Arc 78"/>
          <p:cNvSpPr>
            <a:spLocks/>
          </p:cNvSpPr>
          <p:nvPr/>
        </p:nvSpPr>
        <p:spPr bwMode="auto">
          <a:xfrm>
            <a:off x="3482975" y="3587750"/>
            <a:ext cx="231775" cy="500063"/>
          </a:xfrm>
          <a:custGeom>
            <a:avLst/>
            <a:gdLst>
              <a:gd name="T0" fmla="*/ 2147483647 w 21101"/>
              <a:gd name="T1" fmla="*/ 0 h 20695"/>
              <a:gd name="T2" fmla="*/ 2147483647 w 21101"/>
              <a:gd name="T3" fmla="*/ 2147483647 h 20695"/>
              <a:gd name="T4" fmla="*/ 0 w 21101"/>
              <a:gd name="T5" fmla="*/ 2147483647 h 20695"/>
              <a:gd name="T6" fmla="*/ 0 60000 65536"/>
              <a:gd name="T7" fmla="*/ 0 60000 65536"/>
              <a:gd name="T8" fmla="*/ 0 60000 65536"/>
              <a:gd name="T9" fmla="*/ 0 w 21101"/>
              <a:gd name="T10" fmla="*/ 0 h 20695"/>
              <a:gd name="T11" fmla="*/ 21101 w 21101"/>
              <a:gd name="T12" fmla="*/ 20695 h 206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01" h="20695" fill="none" extrusionOk="0">
                <a:moveTo>
                  <a:pt x="6186" y="-1"/>
                </a:moveTo>
                <a:cubicBezTo>
                  <a:pt x="13710" y="2248"/>
                  <a:pt x="19421" y="8405"/>
                  <a:pt x="21100" y="16077"/>
                </a:cubicBezTo>
              </a:path>
              <a:path w="21101" h="20695" stroke="0" extrusionOk="0">
                <a:moveTo>
                  <a:pt x="6186" y="-1"/>
                </a:moveTo>
                <a:cubicBezTo>
                  <a:pt x="13710" y="2248"/>
                  <a:pt x="19421" y="8405"/>
                  <a:pt x="21100" y="16077"/>
                </a:cubicBezTo>
                <a:lnTo>
                  <a:pt x="0" y="20695"/>
                </a:lnTo>
                <a:close/>
              </a:path>
            </a:pathLst>
          </a:custGeom>
          <a:noFill/>
          <a:ln w="38100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26704" name="Arc 80"/>
          <p:cNvSpPr>
            <a:spLocks/>
          </p:cNvSpPr>
          <p:nvPr/>
        </p:nvSpPr>
        <p:spPr bwMode="auto">
          <a:xfrm>
            <a:off x="6953250" y="3644900"/>
            <a:ext cx="393700" cy="352425"/>
          </a:xfrm>
          <a:custGeom>
            <a:avLst/>
            <a:gdLst>
              <a:gd name="T0" fmla="*/ 0 w 21256"/>
              <a:gd name="T1" fmla="*/ 0 h 21600"/>
              <a:gd name="T2" fmla="*/ 2147483647 w 21256"/>
              <a:gd name="T3" fmla="*/ 2147483647 h 21600"/>
              <a:gd name="T4" fmla="*/ 0 w 21256"/>
              <a:gd name="T5" fmla="*/ 2147483647 h 21600"/>
              <a:gd name="T6" fmla="*/ 0 60000 65536"/>
              <a:gd name="T7" fmla="*/ 0 60000 65536"/>
              <a:gd name="T8" fmla="*/ 0 60000 65536"/>
              <a:gd name="T9" fmla="*/ 0 w 21256"/>
              <a:gd name="T10" fmla="*/ 0 h 21600"/>
              <a:gd name="T11" fmla="*/ 21256 w 2125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56" h="21600" fill="none" extrusionOk="0">
                <a:moveTo>
                  <a:pt x="-1" y="0"/>
                </a:moveTo>
                <a:cubicBezTo>
                  <a:pt x="10448" y="0"/>
                  <a:pt x="19399" y="7479"/>
                  <a:pt x="21256" y="17761"/>
                </a:cubicBezTo>
              </a:path>
              <a:path w="21256" h="21600" stroke="0" extrusionOk="0">
                <a:moveTo>
                  <a:pt x="-1" y="0"/>
                </a:moveTo>
                <a:cubicBezTo>
                  <a:pt x="10448" y="0"/>
                  <a:pt x="19399" y="7479"/>
                  <a:pt x="21256" y="17761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26705" name="Text Box 81"/>
          <p:cNvSpPr txBox="1">
            <a:spLocks noChangeArrowheads="1"/>
          </p:cNvSpPr>
          <p:nvPr/>
        </p:nvSpPr>
        <p:spPr bwMode="auto">
          <a:xfrm>
            <a:off x="0" y="22225"/>
            <a:ext cx="91440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i-IN" sz="4000" b="1"/>
              <a:t>कोण के</a:t>
            </a:r>
            <a:r>
              <a:rPr lang="en-NZ" sz="4000" b="1"/>
              <a:t> </a:t>
            </a:r>
            <a:r>
              <a:rPr lang="hi-IN" sz="3600" b="1"/>
              <a:t>प्रकार</a:t>
            </a:r>
            <a:endParaRPr lang="en-US" sz="3800" b="1">
              <a:solidFill>
                <a:srgbClr val="996633"/>
              </a:solidFill>
              <a:latin typeface="Squire" pitchFamily="34" charset="0"/>
            </a:endParaRPr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A13A8E-7024-4D51-885B-6131FFA395A0}" type="slidenum">
              <a:rPr lang="en-US" altLang="en-US" smtClean="0"/>
              <a:pPr>
                <a:defRPr/>
              </a:pPr>
              <a:t>85</a:t>
            </a:fld>
            <a:endParaRPr lang="en-US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189714" y="88900"/>
            <a:ext cx="1447800" cy="1068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97485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6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6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6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01" grpId="0" animBg="1"/>
      <p:bldP spid="26628" grpId="0"/>
      <p:bldP spid="26636" grpId="0"/>
      <p:bldP spid="26637" grpId="0"/>
      <p:bldP spid="26638" grpId="0"/>
      <p:bldP spid="26639" grpId="0"/>
      <p:bldP spid="26702" grpId="0" animBg="1"/>
      <p:bldP spid="26704" grpId="0" animBg="1"/>
      <p:bldP spid="26705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3"/>
          <p:cNvGrpSpPr>
            <a:grpSpLocks/>
          </p:cNvGrpSpPr>
          <p:nvPr/>
        </p:nvGrpSpPr>
        <p:grpSpPr bwMode="auto">
          <a:xfrm>
            <a:off x="114300" y="250825"/>
            <a:ext cx="9029700" cy="5721350"/>
            <a:chOff x="72" y="536"/>
            <a:chExt cx="5688" cy="3604"/>
          </a:xfrm>
        </p:grpSpPr>
        <p:pic>
          <p:nvPicPr>
            <p:cNvPr id="33815" name="Picture 94" descr="990416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56" y="536"/>
              <a:ext cx="2304" cy="2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6" name="Picture 96" descr="opendoor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" y="1212"/>
              <a:ext cx="840" cy="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7" name="Picture 97" descr="aboutus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9" y="2588"/>
              <a:ext cx="1308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8" name="Picture 100" descr="bird4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92" y="2892"/>
              <a:ext cx="1664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942" name="Line 102"/>
          <p:cNvSpPr>
            <a:spLocks noChangeShapeType="1"/>
          </p:cNvSpPr>
          <p:nvPr/>
        </p:nvSpPr>
        <p:spPr bwMode="auto">
          <a:xfrm>
            <a:off x="638175" y="1543050"/>
            <a:ext cx="5143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NZ"/>
          </a:p>
        </p:txBody>
      </p:sp>
      <p:sp>
        <p:nvSpPr>
          <p:cNvPr id="35943" name="Line 103"/>
          <p:cNvSpPr>
            <a:spLocks noChangeShapeType="1"/>
          </p:cNvSpPr>
          <p:nvPr/>
        </p:nvSpPr>
        <p:spPr bwMode="auto">
          <a:xfrm>
            <a:off x="1152525" y="1543050"/>
            <a:ext cx="0" cy="838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NZ"/>
          </a:p>
        </p:txBody>
      </p:sp>
      <p:grpSp>
        <p:nvGrpSpPr>
          <p:cNvPr id="3" name="Group 107"/>
          <p:cNvGrpSpPr>
            <a:grpSpLocks/>
          </p:cNvGrpSpPr>
          <p:nvPr/>
        </p:nvGrpSpPr>
        <p:grpSpPr bwMode="auto">
          <a:xfrm>
            <a:off x="1193800" y="3689350"/>
            <a:ext cx="838200" cy="822325"/>
            <a:chOff x="3948" y="2472"/>
            <a:chExt cx="612" cy="600"/>
          </a:xfrm>
        </p:grpSpPr>
        <p:sp>
          <p:nvSpPr>
            <p:cNvPr id="33813" name="Line 108"/>
            <p:cNvSpPr>
              <a:spLocks noChangeShapeType="1"/>
            </p:cNvSpPr>
            <p:nvPr/>
          </p:nvSpPr>
          <p:spPr bwMode="auto">
            <a:xfrm>
              <a:off x="3948" y="2472"/>
              <a:ext cx="0" cy="6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33814" name="Line 109"/>
            <p:cNvSpPr>
              <a:spLocks noChangeShapeType="1"/>
            </p:cNvSpPr>
            <p:nvPr/>
          </p:nvSpPr>
          <p:spPr bwMode="auto">
            <a:xfrm>
              <a:off x="3948" y="3060"/>
              <a:ext cx="612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4" name="Group 110"/>
          <p:cNvGrpSpPr>
            <a:grpSpLocks/>
          </p:cNvGrpSpPr>
          <p:nvPr/>
        </p:nvGrpSpPr>
        <p:grpSpPr bwMode="auto">
          <a:xfrm>
            <a:off x="6192838" y="2160588"/>
            <a:ext cx="2076450" cy="1457325"/>
            <a:chOff x="642" y="3150"/>
            <a:chExt cx="1308" cy="918"/>
          </a:xfrm>
        </p:grpSpPr>
        <p:grpSp>
          <p:nvGrpSpPr>
            <p:cNvPr id="5" name="Group 111"/>
            <p:cNvGrpSpPr>
              <a:grpSpLocks/>
            </p:cNvGrpSpPr>
            <p:nvPr/>
          </p:nvGrpSpPr>
          <p:grpSpPr bwMode="auto">
            <a:xfrm>
              <a:off x="642" y="3534"/>
              <a:ext cx="624" cy="534"/>
              <a:chOff x="642" y="3534"/>
              <a:chExt cx="624" cy="534"/>
            </a:xfrm>
          </p:grpSpPr>
          <p:sp>
            <p:nvSpPr>
              <p:cNvPr id="33811" name="Line 112"/>
              <p:cNvSpPr>
                <a:spLocks noChangeShapeType="1"/>
              </p:cNvSpPr>
              <p:nvPr/>
            </p:nvSpPr>
            <p:spPr bwMode="auto">
              <a:xfrm flipH="1" flipV="1">
                <a:off x="642" y="3534"/>
                <a:ext cx="624" cy="6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33812" name="Line 113"/>
              <p:cNvSpPr>
                <a:spLocks noChangeShapeType="1"/>
              </p:cNvSpPr>
              <p:nvPr/>
            </p:nvSpPr>
            <p:spPr bwMode="auto">
              <a:xfrm>
                <a:off x="654" y="3540"/>
                <a:ext cx="18" cy="528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</p:grpSp>
        <p:grpSp>
          <p:nvGrpSpPr>
            <p:cNvPr id="6" name="Group 114"/>
            <p:cNvGrpSpPr>
              <a:grpSpLocks/>
            </p:cNvGrpSpPr>
            <p:nvPr/>
          </p:nvGrpSpPr>
          <p:grpSpPr bwMode="auto">
            <a:xfrm>
              <a:off x="1548" y="3150"/>
              <a:ext cx="402" cy="630"/>
              <a:chOff x="1548" y="3150"/>
              <a:chExt cx="402" cy="630"/>
            </a:xfrm>
          </p:grpSpPr>
          <p:sp>
            <p:nvSpPr>
              <p:cNvPr id="33809" name="Line 115"/>
              <p:cNvSpPr>
                <a:spLocks noChangeShapeType="1"/>
              </p:cNvSpPr>
              <p:nvPr/>
            </p:nvSpPr>
            <p:spPr bwMode="auto">
              <a:xfrm>
                <a:off x="1932" y="3150"/>
                <a:ext cx="18" cy="62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33810" name="Line 116"/>
              <p:cNvSpPr>
                <a:spLocks noChangeShapeType="1"/>
              </p:cNvSpPr>
              <p:nvPr/>
            </p:nvSpPr>
            <p:spPr bwMode="auto">
              <a:xfrm flipH="1">
                <a:off x="1548" y="3768"/>
                <a:ext cx="396" cy="12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</p:grpSp>
      </p:grpSp>
      <p:grpSp>
        <p:nvGrpSpPr>
          <p:cNvPr id="7" name="Group 123"/>
          <p:cNvGrpSpPr>
            <a:grpSpLocks/>
          </p:cNvGrpSpPr>
          <p:nvPr/>
        </p:nvGrpSpPr>
        <p:grpSpPr bwMode="auto">
          <a:xfrm>
            <a:off x="7267575" y="4152900"/>
            <a:ext cx="1266825" cy="771525"/>
            <a:chOff x="4374" y="2934"/>
            <a:chExt cx="798" cy="486"/>
          </a:xfrm>
        </p:grpSpPr>
        <p:sp>
          <p:nvSpPr>
            <p:cNvPr id="33805" name="Line 124"/>
            <p:cNvSpPr>
              <a:spLocks noChangeShapeType="1"/>
            </p:cNvSpPr>
            <p:nvPr/>
          </p:nvSpPr>
          <p:spPr bwMode="auto">
            <a:xfrm>
              <a:off x="4842" y="2940"/>
              <a:ext cx="330" cy="27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33806" name="Line 125"/>
            <p:cNvSpPr>
              <a:spLocks noChangeShapeType="1"/>
            </p:cNvSpPr>
            <p:nvPr/>
          </p:nvSpPr>
          <p:spPr bwMode="auto">
            <a:xfrm flipH="1">
              <a:off x="4374" y="2934"/>
              <a:ext cx="480" cy="486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35966" name="Text Box 126"/>
          <p:cNvSpPr txBox="1">
            <a:spLocks noChangeArrowheads="1"/>
          </p:cNvSpPr>
          <p:nvPr/>
        </p:nvSpPr>
        <p:spPr bwMode="auto">
          <a:xfrm>
            <a:off x="0" y="79375"/>
            <a:ext cx="91440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i-IN" sz="4000" b="1"/>
              <a:t>कोण के</a:t>
            </a:r>
            <a:r>
              <a:rPr lang="en-NZ" sz="4000" b="1"/>
              <a:t> </a:t>
            </a:r>
            <a:r>
              <a:rPr lang="hi-IN" sz="4000" b="1"/>
              <a:t>प्रकार</a:t>
            </a:r>
            <a:endParaRPr lang="en-US" sz="3800" b="1">
              <a:solidFill>
                <a:srgbClr val="996633"/>
              </a:solidFill>
              <a:latin typeface="Squire" pitchFamily="34" charset="0"/>
            </a:endParaRPr>
          </a:p>
        </p:txBody>
      </p:sp>
      <p:pic>
        <p:nvPicPr>
          <p:cNvPr id="36" name="Picture 7" descr="Lrightpr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31988" y="2990850"/>
            <a:ext cx="53721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160338" y="742950"/>
            <a:ext cx="89836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i-IN" sz="2400" b="1"/>
              <a:t>समकोण</a:t>
            </a:r>
            <a:r>
              <a:rPr lang="en-NZ" sz="2400" b="1"/>
              <a:t>:</a:t>
            </a:r>
            <a:r>
              <a:rPr lang="hi-IN" sz="2400" b="1"/>
              <a:t> </a:t>
            </a:r>
            <a:r>
              <a:rPr lang="hi-IN" sz="2400"/>
              <a:t>एक कोण जिसका माप 90 डिग्री है.</a:t>
            </a:r>
            <a:r>
              <a:rPr lang="en-US" sz="2400">
                <a:solidFill>
                  <a:srgbClr val="800000"/>
                </a:solidFill>
              </a:rPr>
              <a:t>.</a:t>
            </a:r>
            <a:r>
              <a:rPr lang="en-US" sz="3200">
                <a:solidFill>
                  <a:srgbClr val="80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4A70C-D7AD-46DF-87F0-3CCD0727E476}" type="slidenum">
              <a:rPr lang="en-US" altLang="en-US" smtClean="0"/>
              <a:pPr>
                <a:defRPr/>
              </a:pPr>
              <a:t>86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29345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" grpId="0" animBg="1"/>
      <p:bldP spid="35943" grpId="0" animBg="1"/>
      <p:bldP spid="35966" grpId="0"/>
      <p:bldP spid="39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8"/>
          <p:cNvGrpSpPr>
            <a:grpSpLocks/>
          </p:cNvGrpSpPr>
          <p:nvPr/>
        </p:nvGrpSpPr>
        <p:grpSpPr bwMode="auto">
          <a:xfrm>
            <a:off x="0" y="1238250"/>
            <a:ext cx="8970963" cy="4692650"/>
            <a:chOff x="70" y="1060"/>
            <a:chExt cx="5651" cy="2956"/>
          </a:xfrm>
        </p:grpSpPr>
        <p:pic>
          <p:nvPicPr>
            <p:cNvPr id="34839" name="Picture 84" descr="piano4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" y="2825"/>
              <a:ext cx="1905" cy="1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40" name="Picture 86" descr="tour_badpoint_hg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05" y="3239"/>
              <a:ext cx="1172" cy="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41" name="Picture 88" descr="angle-aeroplane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82" y="1112"/>
              <a:ext cx="2139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42" name="Picture 83" descr="1asp056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" y="1060"/>
              <a:ext cx="1296" cy="1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15"/>
          <p:cNvGrpSpPr>
            <a:grpSpLocks/>
          </p:cNvGrpSpPr>
          <p:nvPr/>
        </p:nvGrpSpPr>
        <p:grpSpPr bwMode="auto">
          <a:xfrm>
            <a:off x="628650" y="1470025"/>
            <a:ext cx="438150" cy="2105025"/>
            <a:chOff x="334" y="990"/>
            <a:chExt cx="276" cy="1326"/>
          </a:xfrm>
        </p:grpSpPr>
        <p:sp>
          <p:nvSpPr>
            <p:cNvPr id="34837" name="Line 91"/>
            <p:cNvSpPr>
              <a:spLocks noChangeShapeType="1"/>
            </p:cNvSpPr>
            <p:nvPr/>
          </p:nvSpPr>
          <p:spPr bwMode="auto">
            <a:xfrm flipH="1">
              <a:off x="334" y="990"/>
              <a:ext cx="264" cy="62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34838" name="Line 92"/>
            <p:cNvSpPr>
              <a:spLocks noChangeShapeType="1"/>
            </p:cNvSpPr>
            <p:nvPr/>
          </p:nvSpPr>
          <p:spPr bwMode="auto">
            <a:xfrm>
              <a:off x="334" y="1602"/>
              <a:ext cx="276" cy="71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4" name="Group 99"/>
          <p:cNvGrpSpPr>
            <a:grpSpLocks/>
          </p:cNvGrpSpPr>
          <p:nvPr/>
        </p:nvGrpSpPr>
        <p:grpSpPr bwMode="auto">
          <a:xfrm>
            <a:off x="7064375" y="5356225"/>
            <a:ext cx="558800" cy="419100"/>
            <a:chOff x="174" y="3504"/>
            <a:chExt cx="666" cy="498"/>
          </a:xfrm>
        </p:grpSpPr>
        <p:sp>
          <p:nvSpPr>
            <p:cNvPr id="34835" name="Line 100"/>
            <p:cNvSpPr>
              <a:spLocks noChangeShapeType="1"/>
            </p:cNvSpPr>
            <p:nvPr/>
          </p:nvSpPr>
          <p:spPr bwMode="auto">
            <a:xfrm flipV="1">
              <a:off x="174" y="3504"/>
              <a:ext cx="282" cy="49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34836" name="Line 101"/>
            <p:cNvSpPr>
              <a:spLocks noChangeShapeType="1"/>
            </p:cNvSpPr>
            <p:nvPr/>
          </p:nvSpPr>
          <p:spPr bwMode="auto">
            <a:xfrm flipV="1">
              <a:off x="462" y="3516"/>
              <a:ext cx="378" cy="6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5" name="Group 117"/>
          <p:cNvGrpSpPr>
            <a:grpSpLocks/>
          </p:cNvGrpSpPr>
          <p:nvPr/>
        </p:nvGrpSpPr>
        <p:grpSpPr bwMode="auto">
          <a:xfrm>
            <a:off x="6283325" y="2944813"/>
            <a:ext cx="2228850" cy="457200"/>
            <a:chOff x="2718" y="3498"/>
            <a:chExt cx="1404" cy="288"/>
          </a:xfrm>
        </p:grpSpPr>
        <p:sp>
          <p:nvSpPr>
            <p:cNvPr id="34833" name="Line 106"/>
            <p:cNvSpPr>
              <a:spLocks noChangeShapeType="1"/>
            </p:cNvSpPr>
            <p:nvPr/>
          </p:nvSpPr>
          <p:spPr bwMode="auto">
            <a:xfrm flipV="1">
              <a:off x="2718" y="3498"/>
              <a:ext cx="432" cy="288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34834" name="Line 107"/>
            <p:cNvSpPr>
              <a:spLocks noChangeShapeType="1"/>
            </p:cNvSpPr>
            <p:nvPr/>
          </p:nvSpPr>
          <p:spPr bwMode="auto">
            <a:xfrm>
              <a:off x="3132" y="3504"/>
              <a:ext cx="990" cy="78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6" name="Group 116"/>
          <p:cNvGrpSpPr>
            <a:grpSpLocks/>
          </p:cNvGrpSpPr>
          <p:nvPr/>
        </p:nvGrpSpPr>
        <p:grpSpPr bwMode="auto">
          <a:xfrm>
            <a:off x="6032500" y="1946275"/>
            <a:ext cx="676275" cy="1123950"/>
            <a:chOff x="1536" y="1326"/>
            <a:chExt cx="426" cy="708"/>
          </a:xfrm>
        </p:grpSpPr>
        <p:sp>
          <p:nvSpPr>
            <p:cNvPr id="34831" name="Line 109"/>
            <p:cNvSpPr>
              <a:spLocks noChangeShapeType="1"/>
            </p:cNvSpPr>
            <p:nvPr/>
          </p:nvSpPr>
          <p:spPr bwMode="auto">
            <a:xfrm flipH="1">
              <a:off x="1950" y="1326"/>
              <a:ext cx="12" cy="48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34832" name="Line 110"/>
            <p:cNvSpPr>
              <a:spLocks noChangeShapeType="1"/>
            </p:cNvSpPr>
            <p:nvPr/>
          </p:nvSpPr>
          <p:spPr bwMode="auto">
            <a:xfrm flipH="1">
              <a:off x="1536" y="1794"/>
              <a:ext cx="420" cy="240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7" name="Group 114"/>
          <p:cNvGrpSpPr>
            <a:grpSpLocks/>
          </p:cNvGrpSpPr>
          <p:nvPr/>
        </p:nvGrpSpPr>
        <p:grpSpPr bwMode="auto">
          <a:xfrm>
            <a:off x="1463675" y="4022725"/>
            <a:ext cx="787400" cy="730250"/>
            <a:chOff x="4310" y="790"/>
            <a:chExt cx="524" cy="486"/>
          </a:xfrm>
        </p:grpSpPr>
        <p:sp>
          <p:nvSpPr>
            <p:cNvPr id="34829" name="Line 97"/>
            <p:cNvSpPr>
              <a:spLocks noChangeShapeType="1"/>
            </p:cNvSpPr>
            <p:nvPr/>
          </p:nvSpPr>
          <p:spPr bwMode="auto">
            <a:xfrm flipV="1">
              <a:off x="4310" y="790"/>
              <a:ext cx="150" cy="48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34830" name="Line 98"/>
            <p:cNvSpPr>
              <a:spLocks noChangeShapeType="1"/>
            </p:cNvSpPr>
            <p:nvPr/>
          </p:nvSpPr>
          <p:spPr bwMode="auto">
            <a:xfrm>
              <a:off x="4444" y="790"/>
              <a:ext cx="390" cy="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36983" name="Text Box 119"/>
          <p:cNvSpPr txBox="1">
            <a:spLocks noChangeArrowheads="1"/>
          </p:cNvSpPr>
          <p:nvPr/>
        </p:nvSpPr>
        <p:spPr bwMode="auto">
          <a:xfrm>
            <a:off x="0" y="79375"/>
            <a:ext cx="91440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i-IN" sz="4000" b="1"/>
              <a:t>अधिककोण</a:t>
            </a:r>
            <a:endParaRPr lang="en-US" sz="3800" b="1">
              <a:solidFill>
                <a:srgbClr val="996633"/>
              </a:solidFill>
              <a:latin typeface="Squire" pitchFamily="34" charset="0"/>
            </a:endParaRPr>
          </a:p>
        </p:txBody>
      </p:sp>
      <p:pic>
        <p:nvPicPr>
          <p:cNvPr id="30" name="Picture 26" descr="Lobtusepro"/>
          <p:cNvPicPr>
            <a:picLocks noGrp="1" noChangeAspect="1" noChangeArrowheads="1"/>
          </p:cNvPicPr>
          <p:nvPr>
            <p:ph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2598738" y="3521075"/>
            <a:ext cx="4065587" cy="2701925"/>
          </a:xfrm>
          <a:noFill/>
        </p:spPr>
      </p:pic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0" y="720725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hi-IN" sz="2400" b="1"/>
              <a:t>अधिककोण:</a:t>
            </a:r>
            <a:r>
              <a:rPr lang="hi-IN" sz="2400"/>
              <a:t> एक कोण जिसका माप</a:t>
            </a:r>
            <a:r>
              <a:rPr lang="en-NZ" sz="2400"/>
              <a:t> </a:t>
            </a:r>
            <a:r>
              <a:rPr lang="hi-IN" sz="2400"/>
              <a:t>90 डिग्री से अधिक है, लेकिन </a:t>
            </a:r>
            <a:r>
              <a:rPr lang="en-NZ" sz="2400"/>
              <a:t>1</a:t>
            </a:r>
            <a:r>
              <a:rPr lang="hi-IN" sz="2400"/>
              <a:t>80 डिग्री से कम है</a:t>
            </a:r>
            <a:endParaRPr lang="en-US" sz="2400">
              <a:solidFill>
                <a:srgbClr val="800000"/>
              </a:solidFill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47125-7AAA-484B-A691-123CA3AA0E03}" type="slidenum">
              <a:rPr lang="en-US" altLang="en-US" smtClean="0"/>
              <a:pPr>
                <a:defRPr/>
              </a:pPr>
              <a:t>87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9547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83" grpId="0"/>
      <p:bldP spid="31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Picture 7" descr="cupboard_animati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7800" y="3832225"/>
            <a:ext cx="19050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205663" y="4090988"/>
            <a:ext cx="371475" cy="1990725"/>
            <a:chOff x="4488" y="2718"/>
            <a:chExt cx="234" cy="1254"/>
          </a:xfrm>
        </p:grpSpPr>
        <p:sp>
          <p:nvSpPr>
            <p:cNvPr id="35857" name="Line 9"/>
            <p:cNvSpPr>
              <a:spLocks noChangeShapeType="1"/>
            </p:cNvSpPr>
            <p:nvPr/>
          </p:nvSpPr>
          <p:spPr bwMode="auto">
            <a:xfrm flipH="1">
              <a:off x="4488" y="2718"/>
              <a:ext cx="102" cy="124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35858" name="Line 10"/>
            <p:cNvSpPr>
              <a:spLocks noChangeShapeType="1"/>
            </p:cNvSpPr>
            <p:nvPr/>
          </p:nvSpPr>
          <p:spPr bwMode="auto">
            <a:xfrm flipV="1">
              <a:off x="4494" y="3924"/>
              <a:ext cx="228" cy="4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</p:grpSp>
      <p:pic>
        <p:nvPicPr>
          <p:cNvPr id="37910" name="Picture 22" descr="joinnow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466850"/>
            <a:ext cx="2071688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3" name="Picture 25" descr="gallery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0900" y="1335088"/>
            <a:ext cx="28575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581025" y="1543050"/>
            <a:ext cx="1562100" cy="1533525"/>
            <a:chOff x="366" y="1056"/>
            <a:chExt cx="984" cy="966"/>
          </a:xfrm>
        </p:grpSpPr>
        <p:sp>
          <p:nvSpPr>
            <p:cNvPr id="35855" name="Line 29"/>
            <p:cNvSpPr>
              <a:spLocks noChangeShapeType="1"/>
            </p:cNvSpPr>
            <p:nvPr/>
          </p:nvSpPr>
          <p:spPr bwMode="auto">
            <a:xfrm flipH="1">
              <a:off x="372" y="1056"/>
              <a:ext cx="246" cy="91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35856" name="Line 30"/>
            <p:cNvSpPr>
              <a:spLocks noChangeShapeType="1"/>
            </p:cNvSpPr>
            <p:nvPr/>
          </p:nvSpPr>
          <p:spPr bwMode="auto">
            <a:xfrm>
              <a:off x="366" y="1968"/>
              <a:ext cx="984" cy="54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7396163" y="1944688"/>
            <a:ext cx="571500" cy="676275"/>
            <a:chOff x="4342" y="1218"/>
            <a:chExt cx="360" cy="426"/>
          </a:xfrm>
        </p:grpSpPr>
        <p:sp>
          <p:nvSpPr>
            <p:cNvPr id="35853" name="Line 32"/>
            <p:cNvSpPr>
              <a:spLocks noChangeShapeType="1"/>
            </p:cNvSpPr>
            <p:nvPr/>
          </p:nvSpPr>
          <p:spPr bwMode="auto">
            <a:xfrm>
              <a:off x="4534" y="1218"/>
              <a:ext cx="162" cy="426"/>
            </a:xfrm>
            <a:prstGeom prst="line">
              <a:avLst/>
            </a:prstGeom>
            <a:noFill/>
            <a:ln w="57150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35854" name="Line 33"/>
            <p:cNvSpPr>
              <a:spLocks noChangeShapeType="1"/>
            </p:cNvSpPr>
            <p:nvPr/>
          </p:nvSpPr>
          <p:spPr bwMode="auto">
            <a:xfrm flipH="1">
              <a:off x="4342" y="1632"/>
              <a:ext cx="360" cy="0"/>
            </a:xfrm>
            <a:prstGeom prst="line">
              <a:avLst/>
            </a:prstGeom>
            <a:noFill/>
            <a:ln w="57150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37927" name="Text Box 39"/>
          <p:cNvSpPr txBox="1">
            <a:spLocks noChangeArrowheads="1"/>
          </p:cNvSpPr>
          <p:nvPr/>
        </p:nvSpPr>
        <p:spPr bwMode="auto">
          <a:xfrm>
            <a:off x="0" y="79375"/>
            <a:ext cx="91440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i-IN" sz="4000" b="1"/>
              <a:t>न्यूनकोण</a:t>
            </a:r>
            <a:endParaRPr lang="en-US" sz="3800" b="1">
              <a:solidFill>
                <a:srgbClr val="996633"/>
              </a:solidFill>
              <a:latin typeface="Squire" pitchFamily="34" charset="0"/>
            </a:endParaRPr>
          </a:p>
        </p:txBody>
      </p:sp>
      <p:pic>
        <p:nvPicPr>
          <p:cNvPr id="15" name="Picture 6" descr="Lacutepro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4788" y="3502025"/>
            <a:ext cx="5084762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33350" y="808038"/>
            <a:ext cx="9010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i-IN" sz="2400" b="1"/>
              <a:t>न्यूनकोण:</a:t>
            </a:r>
            <a:r>
              <a:rPr lang="hi-IN" sz="2400"/>
              <a:t> एक कोण जिसका माप 90 डिग्री</a:t>
            </a:r>
            <a:r>
              <a:rPr lang="en-NZ" sz="2400"/>
              <a:t> </a:t>
            </a:r>
            <a:r>
              <a:rPr lang="hi-IN" sz="2400"/>
              <a:t>से कम है</a:t>
            </a:r>
            <a:endParaRPr lang="en-US" sz="2400">
              <a:solidFill>
                <a:srgbClr val="800000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0A6A7-C969-462B-8C6C-981BE57E0236}" type="slidenum">
              <a:rPr lang="en-US" altLang="en-US" smtClean="0"/>
              <a:pPr>
                <a:defRPr/>
              </a:pPr>
              <a:t>88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32449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27" grpId="0"/>
      <p:bldP spid="16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0" y="1479550"/>
            <a:ext cx="8772525" cy="3725863"/>
            <a:chOff x="42" y="1184"/>
            <a:chExt cx="5526" cy="2347"/>
          </a:xfrm>
        </p:grpSpPr>
        <p:pic>
          <p:nvPicPr>
            <p:cNvPr id="36880" name="Picture 29" descr="anim_divider3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3" y="3117"/>
              <a:ext cx="2375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1" name="Picture 30" descr="anim_scale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" y="1208"/>
              <a:ext cx="1884" cy="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2" name="Picture 32" descr="rainbow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3" y="3002"/>
              <a:ext cx="1536" cy="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3" name="Picture 33" descr="xag03259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11" y="1184"/>
              <a:ext cx="1996" cy="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48" name="Line 36"/>
          <p:cNvSpPr>
            <a:spLocks noChangeShapeType="1"/>
          </p:cNvSpPr>
          <p:nvPr/>
        </p:nvSpPr>
        <p:spPr bwMode="auto">
          <a:xfrm flipV="1">
            <a:off x="374650" y="2141538"/>
            <a:ext cx="2409825" cy="4476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NZ"/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5876925" y="2178050"/>
            <a:ext cx="2371725" cy="323850"/>
            <a:chOff x="2160" y="1338"/>
            <a:chExt cx="1494" cy="204"/>
          </a:xfrm>
        </p:grpSpPr>
        <p:sp>
          <p:nvSpPr>
            <p:cNvPr id="36876" name="Line 38"/>
            <p:cNvSpPr>
              <a:spLocks noChangeShapeType="1"/>
            </p:cNvSpPr>
            <p:nvPr/>
          </p:nvSpPr>
          <p:spPr bwMode="auto">
            <a:xfrm>
              <a:off x="2658" y="1542"/>
              <a:ext cx="57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36877" name="Line 39"/>
            <p:cNvSpPr>
              <a:spLocks noChangeShapeType="1"/>
            </p:cNvSpPr>
            <p:nvPr/>
          </p:nvSpPr>
          <p:spPr bwMode="auto">
            <a:xfrm>
              <a:off x="2568" y="1470"/>
              <a:ext cx="78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36878" name="Line 40"/>
            <p:cNvSpPr>
              <a:spLocks noChangeShapeType="1"/>
            </p:cNvSpPr>
            <p:nvPr/>
          </p:nvSpPr>
          <p:spPr bwMode="auto">
            <a:xfrm>
              <a:off x="2394" y="1398"/>
              <a:ext cx="1092" cy="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36879" name="Line 41"/>
            <p:cNvSpPr>
              <a:spLocks noChangeShapeType="1"/>
            </p:cNvSpPr>
            <p:nvPr/>
          </p:nvSpPr>
          <p:spPr bwMode="auto">
            <a:xfrm flipV="1">
              <a:off x="2160" y="1338"/>
              <a:ext cx="149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38954" name="Line 42"/>
          <p:cNvSpPr>
            <a:spLocks noChangeShapeType="1"/>
          </p:cNvSpPr>
          <p:nvPr/>
        </p:nvSpPr>
        <p:spPr bwMode="auto">
          <a:xfrm>
            <a:off x="177800" y="5141913"/>
            <a:ext cx="2276475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NZ"/>
          </a:p>
        </p:txBody>
      </p:sp>
      <p:sp>
        <p:nvSpPr>
          <p:cNvPr id="38955" name="Line 43"/>
          <p:cNvSpPr>
            <a:spLocks noChangeShapeType="1"/>
          </p:cNvSpPr>
          <p:nvPr/>
        </p:nvSpPr>
        <p:spPr bwMode="auto">
          <a:xfrm flipV="1">
            <a:off x="5002213" y="5186363"/>
            <a:ext cx="3768725" cy="793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NZ"/>
          </a:p>
        </p:txBody>
      </p:sp>
      <p:sp>
        <p:nvSpPr>
          <p:cNvPr id="38960" name="Text Box 48"/>
          <p:cNvSpPr txBox="1">
            <a:spLocks noChangeArrowheads="1"/>
          </p:cNvSpPr>
          <p:nvPr/>
        </p:nvSpPr>
        <p:spPr bwMode="auto">
          <a:xfrm>
            <a:off x="0" y="79375"/>
            <a:ext cx="91440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i-IN" sz="4000" b="1"/>
              <a:t>ऋजुकोण</a:t>
            </a:r>
            <a:endParaRPr lang="en-US" sz="3800" b="1">
              <a:solidFill>
                <a:srgbClr val="996633"/>
              </a:solidFill>
              <a:latin typeface="Squire" pitchFamily="34" charset="0"/>
            </a:endParaRPr>
          </a:p>
        </p:txBody>
      </p:sp>
      <p:pic>
        <p:nvPicPr>
          <p:cNvPr id="18" name="Picture 6" descr="Lstraightpro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2057400" y="3362325"/>
            <a:ext cx="4914900" cy="3054350"/>
          </a:xfrm>
          <a:noFill/>
        </p:spPr>
      </p:pic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247650" y="823913"/>
            <a:ext cx="8591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i-IN" sz="2400" b="1"/>
              <a:t>ऋजुकोण:</a:t>
            </a:r>
            <a:r>
              <a:rPr lang="hi-IN" sz="2400"/>
              <a:t> एक कोण जिसका माप 180 डिग्री है</a:t>
            </a:r>
            <a:r>
              <a:rPr lang="en-US" sz="240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817FE-8E44-4C17-892F-0BDE880D6B47}" type="slidenum">
              <a:rPr lang="en-US" altLang="en-US" smtClean="0"/>
              <a:pPr>
                <a:defRPr/>
              </a:pPr>
              <a:t>89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3391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8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48" grpId="0" animBg="1"/>
      <p:bldP spid="38954" grpId="0" animBg="1"/>
      <p:bldP spid="38955" grpId="0" animBg="1"/>
      <p:bldP spid="3896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85800" y="304800"/>
            <a:ext cx="4419600" cy="2133600"/>
            <a:chOff x="685800" y="304800"/>
            <a:chExt cx="4419600" cy="2133600"/>
          </a:xfrm>
        </p:grpSpPr>
        <p:sp>
          <p:nvSpPr>
            <p:cNvPr id="5" name="Oval Callout 4"/>
            <p:cNvSpPr/>
            <p:nvPr/>
          </p:nvSpPr>
          <p:spPr>
            <a:xfrm>
              <a:off x="685800" y="304800"/>
              <a:ext cx="4419600" cy="2133600"/>
            </a:xfrm>
            <a:prstGeom prst="wedgeEllipseCallout">
              <a:avLst>
                <a:gd name="adj1" fmla="val -14348"/>
                <a:gd name="adj2" fmla="val 110474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tretch>
              <a:fillRect/>
            </a:stretch>
          </p:blipFill>
          <p:spPr>
            <a:xfrm>
              <a:off x="1143000" y="685800"/>
              <a:ext cx="3343275" cy="112395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4724400" y="228600"/>
            <a:ext cx="4419600" cy="2133600"/>
            <a:chOff x="4724400" y="228600"/>
            <a:chExt cx="4419600" cy="2133600"/>
          </a:xfrm>
        </p:grpSpPr>
        <p:sp>
          <p:nvSpPr>
            <p:cNvPr id="11" name="Oval Callout 10"/>
            <p:cNvSpPr/>
            <p:nvPr/>
          </p:nvSpPr>
          <p:spPr>
            <a:xfrm>
              <a:off x="4724400" y="228600"/>
              <a:ext cx="4419600" cy="2133600"/>
            </a:xfrm>
            <a:prstGeom prst="wedgeEllipseCallout">
              <a:avLst>
                <a:gd name="adj1" fmla="val -16819"/>
                <a:gd name="adj2" fmla="val 6633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20000"/>
            </a:blip>
            <a:stretch>
              <a:fillRect/>
            </a:stretch>
          </p:blipFill>
          <p:spPr>
            <a:xfrm>
              <a:off x="5105400" y="914400"/>
              <a:ext cx="3867150" cy="68580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648200" y="228600"/>
            <a:ext cx="4800600" cy="2133600"/>
            <a:chOff x="4800600" y="2362200"/>
            <a:chExt cx="4800600" cy="2133600"/>
          </a:xfrm>
        </p:grpSpPr>
        <p:sp>
          <p:nvSpPr>
            <p:cNvPr id="9" name="Oval Callout 8"/>
            <p:cNvSpPr/>
            <p:nvPr/>
          </p:nvSpPr>
          <p:spPr>
            <a:xfrm>
              <a:off x="4800600" y="2362200"/>
              <a:ext cx="4800600" cy="2133600"/>
            </a:xfrm>
            <a:prstGeom prst="wedgeEllipseCallout">
              <a:avLst>
                <a:gd name="adj1" fmla="val -19696"/>
                <a:gd name="adj2" fmla="val 6825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D4EFFC"/>
                </a:clrFrom>
                <a:clrTo>
                  <a:srgbClr val="D4EFFC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30000"/>
            </a:blip>
            <a:stretch>
              <a:fillRect/>
            </a:stretch>
          </p:blipFill>
          <p:spPr>
            <a:xfrm>
              <a:off x="5715000" y="2618960"/>
              <a:ext cx="3118243" cy="1656563"/>
            </a:xfrm>
            <a:prstGeom prst="rect">
              <a:avLst/>
            </a:prstGeom>
          </p:spPr>
        </p:pic>
      </p:grpSp>
      <p:pic>
        <p:nvPicPr>
          <p:cNvPr id="16" name="Picture 4" descr="F:\gif images\znc5qyao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648200" y="2362200"/>
            <a:ext cx="3886200" cy="3333750"/>
          </a:xfrm>
          <a:prstGeom prst="rect">
            <a:avLst/>
          </a:prstGeom>
          <a:noFill/>
        </p:spPr>
      </p:pic>
      <p:pic>
        <p:nvPicPr>
          <p:cNvPr id="17" name="Picture 20" descr="F:\gif images\08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2743200"/>
            <a:ext cx="2560449" cy="2905125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228600" y="0"/>
            <a:ext cx="4953000" cy="2057400"/>
            <a:chOff x="381000" y="2362200"/>
            <a:chExt cx="4876800" cy="1905000"/>
          </a:xfrm>
        </p:grpSpPr>
        <p:sp>
          <p:nvSpPr>
            <p:cNvPr id="10" name="Oval Callout 9"/>
            <p:cNvSpPr/>
            <p:nvPr/>
          </p:nvSpPr>
          <p:spPr>
            <a:xfrm>
              <a:off x="457200" y="2362200"/>
              <a:ext cx="4800600" cy="1905000"/>
            </a:xfrm>
            <a:prstGeom prst="wedgeEllipseCallout">
              <a:avLst>
                <a:gd name="adj1" fmla="val -17990"/>
                <a:gd name="adj2" fmla="val 137724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-20000"/>
            </a:blip>
            <a:stretch>
              <a:fillRect/>
            </a:stretch>
          </p:blipFill>
          <p:spPr>
            <a:xfrm>
              <a:off x="381000" y="2895600"/>
              <a:ext cx="4781550" cy="1200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9750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6675" y="0"/>
            <a:ext cx="9144000" cy="6835775"/>
            <a:chOff x="0" y="0"/>
            <a:chExt cx="5760" cy="430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0"/>
              <a:ext cx="5760" cy="1901"/>
              <a:chOff x="0" y="0"/>
              <a:chExt cx="5760" cy="1901"/>
            </a:xfrm>
          </p:grpSpPr>
          <p:pic>
            <p:nvPicPr>
              <p:cNvPr id="37901" name="Picture 5" descr="geometry2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70000" contrast="-7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935" cy="19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902" name="Picture 6" descr="geometry2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70000" contrast="-70000"/>
              </a:blip>
              <a:srcRect/>
              <a:stretch>
                <a:fillRect/>
              </a:stretch>
            </p:blipFill>
            <p:spPr bwMode="auto">
              <a:xfrm>
                <a:off x="2915" y="96"/>
                <a:ext cx="2845" cy="18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 flipH="1">
              <a:off x="38" y="2438"/>
              <a:ext cx="5722" cy="1868"/>
              <a:chOff x="0" y="0"/>
              <a:chExt cx="5760" cy="1901"/>
            </a:xfrm>
          </p:grpSpPr>
          <p:pic>
            <p:nvPicPr>
              <p:cNvPr id="37899" name="Picture 8" descr="geometry2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70000" contrast="-7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935" cy="19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900" name="Picture 9" descr="geometry2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70000" contrast="-70000"/>
              </a:blip>
              <a:srcRect/>
              <a:stretch>
                <a:fillRect/>
              </a:stretch>
            </p:blipFill>
            <p:spPr bwMode="auto">
              <a:xfrm>
                <a:off x="2915" y="96"/>
                <a:ext cx="2845" cy="18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7897" name="Picture 10" descr="geometry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38" y="1702"/>
              <a:ext cx="747" cy="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8" name="Picture 11" descr="geometry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4943" y="1797"/>
              <a:ext cx="747" cy="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8317" name="WordArt 13"/>
          <p:cNvSpPr>
            <a:spLocks noChangeArrowheads="1" noChangeShapeType="1" noTextEdit="1"/>
          </p:cNvSpPr>
          <p:nvPr/>
        </p:nvSpPr>
        <p:spPr bwMode="auto">
          <a:xfrm>
            <a:off x="2841625" y="2941638"/>
            <a:ext cx="3540125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NZ" sz="28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Sprint"/>
              </a:rPr>
              <a:t>Thank You</a:t>
            </a:r>
          </a:p>
        </p:txBody>
      </p:sp>
      <p:pic>
        <p:nvPicPr>
          <p:cNvPr id="37892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67075" y="2095500"/>
            <a:ext cx="2409825" cy="781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BCEE3-8AC0-4FF8-9CCA-F869BF08E9B7}" type="slidenum">
              <a:rPr lang="en-US" altLang="en-US" smtClean="0"/>
              <a:pPr>
                <a:defRPr/>
              </a:pPr>
              <a:t>90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35774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91</a:t>
            </a:fld>
            <a:endParaRPr lang="en-US" dirty="0"/>
          </a:p>
        </p:txBody>
      </p:sp>
      <p:pic>
        <p:nvPicPr>
          <p:cNvPr id="4" name="Picture 21" descr="F:\gif\717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85800"/>
            <a:ext cx="5676900" cy="5676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3265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0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0.1|2|1.2|2.7|1.7|1.9|19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4.9|1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4.1|4.5|4.4|1.1|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4|10.3|3.8|2.7|9.6|7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|7.8|9.7|3.2|3.1|5.5|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|3.9|10.5|3|5|8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2|2.9|6.9|2.3|3.3|4.6|2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246</Words>
  <Application>Microsoft Office PowerPoint</Application>
  <PresentationFormat>On-screen Show (4:3)</PresentationFormat>
  <Paragraphs>137</Paragraphs>
  <Slides>91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91</vt:i4>
      </vt:variant>
    </vt:vector>
  </HeadingPairs>
  <TitlesOfParts>
    <vt:vector size="94" baseType="lpstr">
      <vt:lpstr>Office Theme</vt:lpstr>
      <vt:lpstr>Flash Document</vt:lpstr>
      <vt:lpstr>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Harish</dc:creator>
  <cp:lastModifiedBy>Lenovo</cp:lastModifiedBy>
  <cp:revision>2</cp:revision>
  <dcterms:created xsi:type="dcterms:W3CDTF">2006-08-16T00:00:00Z</dcterms:created>
  <dcterms:modified xsi:type="dcterms:W3CDTF">2017-01-26T00:22:20Z</dcterms:modified>
</cp:coreProperties>
</file>