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01C18-232F-4EE8-B1F0-D3C7194E2F75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6A56A-E729-450C-B75D-F779F258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CBFE-0AC9-4596-A3D7-15EB7DBB0B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hyperlink" Target="../raw%20material/video/Addition%20and%20Subtraction%20of%20Integers%20Part%201%20-%20YouTube.fl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../raw%20material/video/Introduction%20to%20Integers%20-%20YouTube.flv" TargetMode="Externa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png"/><Relationship Id="rId7" Type="http://schemas.openxmlformats.org/officeDocument/2006/relationships/image" Target="../media/image3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7283" y="1853625"/>
            <a:ext cx="288091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1,2,3,4,5,6,7,8,9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42501" y="3072825"/>
            <a:ext cx="319189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0,1,2,3,4,5,6,7,8,9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495800"/>
            <a:ext cx="706154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3200" b="1" dirty="0" smtClean="0"/>
              <a:t>9,-8,-7,-6,-5,-4,-3,-2,-1,0,1,2,3,4,5,6,7,8,9</a:t>
            </a:r>
            <a:endParaRPr lang="en-US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953000" y="533400"/>
            <a:ext cx="3505200" cy="1143000"/>
            <a:chOff x="3124200" y="457200"/>
            <a:chExt cx="3276600" cy="990600"/>
          </a:xfrm>
        </p:grpSpPr>
        <p:sp>
          <p:nvSpPr>
            <p:cNvPr id="9" name="Oval 8"/>
            <p:cNvSpPr/>
            <p:nvPr/>
          </p:nvSpPr>
          <p:spPr>
            <a:xfrm>
              <a:off x="3124200" y="457200"/>
              <a:ext cx="3276600" cy="990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49904" y="721360"/>
              <a:ext cx="2494744" cy="5068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hi-IN" sz="3200" b="1" dirty="0" smtClean="0"/>
                <a:t>क्या अंतर है ?</a:t>
              </a:r>
              <a:endParaRPr lang="en-US" sz="3200" b="1" dirty="0"/>
            </a:p>
          </p:txBody>
        </p:sp>
      </p:grpSp>
      <p:pic>
        <p:nvPicPr>
          <p:cNvPr id="29698" name="Picture 2" descr="http://school.discoveryeducation.com/clipart/images/teacher-point-colo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679873"/>
            <a:ext cx="3200400" cy="29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7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19400" y="457200"/>
            <a:ext cx="2819400" cy="914400"/>
            <a:chOff x="1447800" y="533400"/>
            <a:chExt cx="2819400" cy="914400"/>
          </a:xfrm>
        </p:grpSpPr>
        <p:sp>
          <p:nvSpPr>
            <p:cNvPr id="7" name="Oval 6"/>
            <p:cNvSpPr/>
            <p:nvPr/>
          </p:nvSpPr>
          <p:spPr>
            <a:xfrm>
              <a:off x="1447800" y="533400"/>
              <a:ext cx="2819400" cy="914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1600200" y="685800"/>
              <a:ext cx="253365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752600" y="2028825"/>
            <a:ext cx="6553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 descr="http://www.animationplayhouse.com/camrarun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09600"/>
            <a:ext cx="1323975" cy="132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5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828800" y="1600200"/>
            <a:ext cx="6677025" cy="312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E:\jaspal kaur\class-6\Chapter-6\raw material\pics\12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33400"/>
            <a:ext cx="1219200" cy="838200"/>
          </a:xfrm>
          <a:prstGeom prst="rect">
            <a:avLst/>
          </a:prstGeom>
          <a:noFill/>
        </p:spPr>
      </p:pic>
      <p:pic>
        <p:nvPicPr>
          <p:cNvPr id="1028" name="Picture 4" descr="http://www.clker.com/cliparts/3/6/4/b/12914263301547445417green-plus-minus-hi-m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799" y="762000"/>
            <a:ext cx="640081" cy="45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36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838200"/>
            <a:ext cx="7086600" cy="2486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2" descr="E:\jaspal kaur\Class-8\chapter-9\raw material\PICS\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733800"/>
            <a:ext cx="1828800" cy="2116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35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76400" y="457200"/>
            <a:ext cx="6496050" cy="600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752600" y="1295400"/>
            <a:ext cx="63627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752600" y="2057400"/>
            <a:ext cx="6419850" cy="1457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447800" y="3962400"/>
            <a:ext cx="7391400" cy="152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52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676400" y="2406076"/>
            <a:ext cx="6934200" cy="36422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6387" name="Picture 3" descr="http://www.gifs.net/Animation11/Jobs_and_People/Students/Student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799"/>
            <a:ext cx="1524000" cy="1998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8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371600"/>
            <a:ext cx="6938963" cy="1057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905000" y="2590800"/>
            <a:ext cx="6796088" cy="1028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981200" y="3886200"/>
            <a:ext cx="45720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04800"/>
            <a:ext cx="3019425" cy="790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2005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371600" y="609600"/>
            <a:ext cx="7005638" cy="742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600200" y="2057400"/>
            <a:ext cx="7010401" cy="1809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905000" y="4648200"/>
            <a:ext cx="6553200" cy="552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8992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447800" y="914400"/>
            <a:ext cx="5924550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524000" y="3657600"/>
            <a:ext cx="7010400" cy="1714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3316" name="Picture 4" descr="http://2.bp.blogspot.com/_yjQ7ZI-X7VI/TOOai8AlPTI/AAAAAAAAAhg/UuZin8jocmI/s320/200_animated_cat_on_book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676400"/>
            <a:ext cx="1724121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9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752600" y="1371600"/>
            <a:ext cx="6724650" cy="2114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3200400" y="304800"/>
            <a:ext cx="2286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i-IN" sz="3600" b="1" dirty="0" smtClean="0"/>
              <a:t>आओ करें </a:t>
            </a:r>
            <a:endParaRPr lang="en-US" sz="36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828800" y="3810000"/>
            <a:ext cx="6172200" cy="2028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736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GOVT.HIGH SCHOOL -53  CHANDIGARH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676400" y="2133600"/>
            <a:ext cx="6605588" cy="1543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676400" y="4038600"/>
            <a:ext cx="6743700" cy="1543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5943600" y="609600"/>
            <a:ext cx="2286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i-IN" sz="3600" b="1" dirty="0" smtClean="0"/>
              <a:t>आओ करें </a:t>
            </a:r>
            <a:endParaRPr lang="en-US" sz="3600" b="1" dirty="0"/>
          </a:p>
        </p:txBody>
      </p:sp>
      <p:pic>
        <p:nvPicPr>
          <p:cNvPr id="11268" name="Picture 4" descr="student-cart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04800"/>
            <a:ext cx="2857500" cy="1685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04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05000" y="4419600"/>
            <a:ext cx="6172200" cy="1514475"/>
            <a:chOff x="457200" y="4191000"/>
            <a:chExt cx="7924800" cy="1514475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4191000"/>
              <a:ext cx="7924800" cy="536712"/>
              <a:chOff x="381000" y="2730364"/>
              <a:chExt cx="9175072" cy="536712"/>
            </a:xfrm>
          </p:grpSpPr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81000" y="2743200"/>
                <a:ext cx="5524500" cy="4762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13316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5867400" y="2730364"/>
                <a:ext cx="3688672" cy="53671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</p:grpSp>
        <p:grpSp>
          <p:nvGrpSpPr>
            <p:cNvPr id="12" name="Group 11"/>
            <p:cNvGrpSpPr/>
            <p:nvPr/>
          </p:nvGrpSpPr>
          <p:grpSpPr>
            <a:xfrm>
              <a:off x="457200" y="4648200"/>
              <a:ext cx="6677025" cy="1057275"/>
              <a:chOff x="381000" y="2057400"/>
              <a:chExt cx="6677025" cy="1133475"/>
            </a:xfrm>
          </p:grpSpPr>
          <p:pic>
            <p:nvPicPr>
              <p:cNvPr id="1331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81000" y="2057400"/>
                <a:ext cx="6677025" cy="6000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1331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81000" y="2590800"/>
                <a:ext cx="3200400" cy="6000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</p:grpSp>
      </p:grp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905000" y="762000"/>
            <a:ext cx="5229225" cy="476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514600" y="1524000"/>
            <a:ext cx="4257675" cy="590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21" name="Group 20"/>
          <p:cNvGrpSpPr/>
          <p:nvPr/>
        </p:nvGrpSpPr>
        <p:grpSpPr>
          <a:xfrm>
            <a:off x="1828800" y="2667000"/>
            <a:ext cx="6705600" cy="1447801"/>
            <a:chOff x="381000" y="2514600"/>
            <a:chExt cx="8534400" cy="1447801"/>
          </a:xfrm>
        </p:grpSpPr>
        <p:pic>
          <p:nvPicPr>
            <p:cNvPr id="13321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381000" y="2514600"/>
              <a:ext cx="8153400" cy="48577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13323" name="Picture 1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381000" y="2971800"/>
              <a:ext cx="7924800" cy="5143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13324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381000" y="3505201"/>
              <a:ext cx="85344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8620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2720" y="685800"/>
            <a:ext cx="1481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संख्याएं</a:t>
            </a:r>
            <a:r>
              <a:rPr lang="hi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1524000"/>
            <a:ext cx="3589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पूर्णांको का निरूपण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7295" y="2286000"/>
            <a:ext cx="3942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पूर्णांको में  क्रमबद्धता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7437" y="3124200"/>
            <a:ext cx="3012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पूर्णांको का योग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2203" y="3886200"/>
            <a:ext cx="4418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सरल रेखा पर पूर्णांको का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i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योग और व्यवकलन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5105400"/>
            <a:ext cx="2085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 </a:t>
            </a:r>
            <a:r>
              <a:rPr lang="hi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आओ करें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2" name="Picture 2" descr="Free Animation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733423"/>
            <a:ext cx="561975" cy="561977"/>
          </a:xfrm>
          <a:prstGeom prst="rect">
            <a:avLst/>
          </a:prstGeom>
          <a:noFill/>
        </p:spPr>
      </p:pic>
      <p:pic>
        <p:nvPicPr>
          <p:cNvPr id="14" name="Picture 2" descr="Free Animations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524000"/>
            <a:ext cx="561975" cy="561977"/>
          </a:xfrm>
          <a:prstGeom prst="rect">
            <a:avLst/>
          </a:prstGeom>
          <a:noFill/>
        </p:spPr>
      </p:pic>
      <p:pic>
        <p:nvPicPr>
          <p:cNvPr id="15" name="Picture 2" descr="Free Animation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286000"/>
            <a:ext cx="533400" cy="561977"/>
          </a:xfrm>
          <a:prstGeom prst="rect">
            <a:avLst/>
          </a:prstGeom>
          <a:noFill/>
        </p:spPr>
      </p:pic>
      <p:pic>
        <p:nvPicPr>
          <p:cNvPr id="16" name="Picture 2" descr="Free Animations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24200"/>
            <a:ext cx="561975" cy="561977"/>
          </a:xfrm>
          <a:prstGeom prst="rect">
            <a:avLst/>
          </a:prstGeom>
          <a:noFill/>
        </p:spPr>
      </p:pic>
      <p:pic>
        <p:nvPicPr>
          <p:cNvPr id="17" name="Picture 2" descr="Free Animations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010023"/>
            <a:ext cx="561975" cy="561977"/>
          </a:xfrm>
          <a:prstGeom prst="rect">
            <a:avLst/>
          </a:prstGeom>
          <a:noFill/>
        </p:spPr>
      </p:pic>
      <p:pic>
        <p:nvPicPr>
          <p:cNvPr id="18" name="Picture 2" descr="Free Animations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105400"/>
            <a:ext cx="561975" cy="561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8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70658" name="Picture 2" descr="http://www.latexsens.com/AnimatedButterflyWreathe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50520"/>
            <a:ext cx="6805246" cy="5897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9918024">
            <a:off x="4191000" y="2950394"/>
            <a:ext cx="3103927" cy="110799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3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504950" y="381000"/>
            <a:ext cx="5505450" cy="78105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828800" y="1752601"/>
            <a:ext cx="65532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438400" y="3429000"/>
            <a:ext cx="5353050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905000" y="4572000"/>
            <a:ext cx="65532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757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819400" y="2286000"/>
            <a:ext cx="5543550" cy="657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743200" y="3657600"/>
            <a:ext cx="531495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905000" y="4876800"/>
            <a:ext cx="6553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2" descr="E:\jaspal kaur\Class-8\Chapter-1 RATIONAL NUMBER\raw matirial\pics\Teacher_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066800"/>
            <a:ext cx="1295400" cy="1928037"/>
          </a:xfrm>
          <a:prstGeom prst="rect">
            <a:avLst/>
          </a:prstGeom>
          <a:noFill/>
        </p:spPr>
      </p:pic>
      <p:pic>
        <p:nvPicPr>
          <p:cNvPr id="10" name="Picture 3" descr="http://www.animationplayhouse.com/camrarun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1" y="257175"/>
            <a:ext cx="14478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52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9800" y="381000"/>
            <a:ext cx="3657600" cy="1371600"/>
            <a:chOff x="2209800" y="381000"/>
            <a:chExt cx="3657600" cy="1371600"/>
          </a:xfrm>
        </p:grpSpPr>
        <p:sp>
          <p:nvSpPr>
            <p:cNvPr id="7" name="Oval 6"/>
            <p:cNvSpPr/>
            <p:nvPr/>
          </p:nvSpPr>
          <p:spPr>
            <a:xfrm>
              <a:off x="2209800" y="381000"/>
              <a:ext cx="3657600" cy="1371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2438400" y="762000"/>
              <a:ext cx="3286125" cy="628650"/>
            </a:xfrm>
            <a:prstGeom prst="flowChartPunchedTap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209800" y="2057400"/>
            <a:ext cx="4586287" cy="377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11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600200" y="914400"/>
            <a:ext cx="6991350" cy="103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981200" y="2209800"/>
            <a:ext cx="1885950" cy="485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819275" y="3124200"/>
            <a:ext cx="550545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676400" y="4191000"/>
            <a:ext cx="6953250" cy="619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78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19237" y="1219200"/>
            <a:ext cx="7243763" cy="1219200"/>
            <a:chOff x="1447800" y="762000"/>
            <a:chExt cx="7243763" cy="1219200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762000"/>
              <a:ext cx="7162800" cy="600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1371600"/>
              <a:ext cx="7243763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199" y="3590925"/>
            <a:ext cx="7086601" cy="600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2189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752600" y="2590800"/>
            <a:ext cx="6105525" cy="1933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1981200" y="609600"/>
            <a:ext cx="5105400" cy="1350200"/>
            <a:chOff x="2124075" y="3114675"/>
            <a:chExt cx="4895850" cy="11978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124075" y="3114675"/>
              <a:ext cx="4895850" cy="6286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133600" y="3657600"/>
              <a:ext cx="3429001" cy="6548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0042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81200" y="1066800"/>
            <a:ext cx="6638925" cy="657225"/>
            <a:chOff x="1752600" y="533400"/>
            <a:chExt cx="6638925" cy="657225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1752600" y="533400"/>
              <a:ext cx="324802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5029200" y="533400"/>
              <a:ext cx="336232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1600200" y="2057400"/>
            <a:ext cx="7119938" cy="1276350"/>
            <a:chOff x="1676400" y="1447800"/>
            <a:chExt cx="7119938" cy="1276350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1676400" y="1447800"/>
              <a:ext cx="7119938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1676400" y="2133600"/>
              <a:ext cx="53911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752600" y="5334000"/>
            <a:ext cx="5867400" cy="590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2775" name="Picture 7" descr="E:\jaspal kaur\class-6\Chapter-6\raw material\pics\13mated[1]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04800"/>
            <a:ext cx="625929" cy="1095375"/>
          </a:xfrm>
          <a:prstGeom prst="rect">
            <a:avLst/>
          </a:prstGeom>
          <a:noFill/>
        </p:spPr>
      </p:pic>
      <p:pic>
        <p:nvPicPr>
          <p:cNvPr id="32776" name="Picture 8" descr="E:\jaspal kaur\class-6\Chapter-6\raw material\pics\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3733800"/>
            <a:ext cx="1676400" cy="1475704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1524000" y="228600"/>
            <a:ext cx="6705600" cy="457200"/>
            <a:chOff x="1524000" y="228600"/>
            <a:chExt cx="6705600" cy="457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524000" y="534988"/>
              <a:ext cx="6705600" cy="746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38800" y="316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6000" y="316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3200" y="316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14182" y="3164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-1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24400" y="3164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-2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43400" y="316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-3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62400" y="3164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-4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1400" y="3164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-5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24200" y="3164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-6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43200" y="30480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-7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3164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-8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3782" y="30480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-9</a:t>
              </a:r>
              <a:endParaRPr lang="en-US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34200" y="316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91400" y="228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4471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On-screen Show (4:3)</PresentationFormat>
  <Paragraphs>51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2016-09-02T10:33:01Z</dcterms:modified>
</cp:coreProperties>
</file>