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0AFCCCDC-5D80-420D-8ABE-E850CA1A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11.xml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CAPIQ5A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1295400" y="457200"/>
            <a:ext cx="2143125" cy="2143125"/>
          </a:xfrm>
          <a:prstGeom prst="rect">
            <a:avLst/>
          </a:prstGeom>
        </p:spPr>
      </p:pic>
      <p:pic>
        <p:nvPicPr>
          <p:cNvPr id="10" name="Picture 9" descr="imagesCAPIQ5A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5791200" y="533400"/>
            <a:ext cx="2143125" cy="21431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70169" y="2819400"/>
            <a:ext cx="6976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यहाँ आपको दो पेंसिलें दिखाई दे रही हैं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35052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अगर इसमें से मैं एक पेंसिल किसी को दे दूं तो कितनी पेंसिल बचेंगी ?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" name="Picture 12" descr="imagesCAPIQ5A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 flipH="1">
            <a:off x="4724400" y="4267200"/>
            <a:ext cx="1990725" cy="19907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524000" y="2362200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अब अगर इसमें से आधी किसी को दे दूं तो अब कितनी पेंसिल बचेंगी ?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05200" y="4495800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आधी 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0" y="697468"/>
            <a:ext cx="2909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आधी का मतलब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00200" y="1219200"/>
            <a:ext cx="4863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हमने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 </a:t>
            </a:r>
            <a:r>
              <a:rPr lang="hi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पेंसिल के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</a:t>
            </a:r>
            <a:r>
              <a:rPr lang="hi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हिस्से किये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" name="Picture 19" descr="Full-Color-Wood-Pencil_6289985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 rot="15763508">
            <a:off x="3753031" y="95429"/>
            <a:ext cx="2101700" cy="21017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807594">
            <a:off x="2079665" y="4401898"/>
            <a:ext cx="548830" cy="170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033746">
            <a:off x="3505200" y="2057400"/>
            <a:ext cx="548830" cy="170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680992">
            <a:off x="4760693" y="1886343"/>
            <a:ext cx="4286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914400" y="2438400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और अब इन दो हिस्सों से अगर 1 हिस्सा किसी को दे दिया जाये तो कितने हिस्से बचेंगे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962400" y="3124200"/>
            <a:ext cx="609600" cy="1219200"/>
            <a:chOff x="7696200" y="4343400"/>
            <a:chExt cx="609600" cy="1219200"/>
          </a:xfrm>
        </p:grpSpPr>
        <p:sp>
          <p:nvSpPr>
            <p:cNvPr id="26" name="TextBox 25"/>
            <p:cNvSpPr txBox="1"/>
            <p:nvPr/>
          </p:nvSpPr>
          <p:spPr>
            <a:xfrm>
              <a:off x="7772400" y="434340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72400" y="485471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7696200" y="4953000"/>
              <a:ext cx="609600" cy="0"/>
            </a:xfrm>
            <a:prstGeom prst="line">
              <a:avLst/>
            </a:pr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>
          <a:xfrm>
            <a:off x="152400" y="6340475"/>
            <a:ext cx="609600" cy="3651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</a:t>
            </a:r>
            <a:fld id="{0AFCCCDC-5D80-420D-8ABE-E850CA1AD9F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90600" y="4837093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इसी प्रकार जब हम 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</a:t>
            </a:r>
            <a:r>
              <a:rPr lang="hi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पेंसिल के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</a:t>
            </a:r>
            <a:r>
              <a:rPr lang="hi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टुकड़े करेंगे तो उसका 1 हिस्सा 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1/3  </a:t>
            </a:r>
            <a:r>
              <a:rPr lang="hi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कहलायेगा 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endParaRPr lang="en-GB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324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5" grpId="0"/>
      <p:bldP spid="15" grpId="1"/>
      <p:bldP spid="17" grpId="0"/>
      <p:bldP spid="17" grpId="1"/>
      <p:bldP spid="18" grpId="0"/>
      <p:bldP spid="19" grpId="0"/>
      <p:bldP spid="25" grpId="0"/>
      <p:bldP spid="21" grpId="0"/>
      <p:bldP spid="2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6750" y="152400"/>
            <a:ext cx="8401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C0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857250" y="2667000"/>
            <a:ext cx="81343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71550" y="4105275"/>
            <a:ext cx="8096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0098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5400" y="76200"/>
            <a:ext cx="1895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6262" y="1066800"/>
            <a:ext cx="8415338" cy="104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409825"/>
            <a:ext cx="295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2438400"/>
            <a:ext cx="266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57700" y="2409825"/>
            <a:ext cx="419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362200"/>
            <a:ext cx="390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04950" y="3495675"/>
            <a:ext cx="18478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24000" y="4181475"/>
            <a:ext cx="55054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7239000" y="4267200"/>
            <a:ext cx="4191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8077200" y="4267200"/>
            <a:ext cx="38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963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20000"/>
          </a:blip>
          <a:srcRect/>
          <a:stretch>
            <a:fillRect/>
          </a:stretch>
        </p:blipFill>
        <p:spPr bwMode="auto">
          <a:xfrm>
            <a:off x="2743200" y="47625"/>
            <a:ext cx="3790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76400" y="3657600"/>
            <a:ext cx="5581650" cy="2647950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24000" y="685800"/>
            <a:ext cx="2057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00250" y="2971800"/>
            <a:ext cx="12001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38750" y="533400"/>
            <a:ext cx="27622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410200" y="2752725"/>
            <a:ext cx="2895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2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00200" y="4038600"/>
            <a:ext cx="5619750" cy="1143000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706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38250" y="152400"/>
            <a:ext cx="7448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81400" y="838200"/>
            <a:ext cx="1181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38550" y="2286000"/>
            <a:ext cx="18669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838200"/>
            <a:ext cx="12573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719513" y="2286000"/>
            <a:ext cx="1704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1200" y="4724400"/>
            <a:ext cx="5448300" cy="981075"/>
          </a:xfrm>
          <a:prstGeom prst="rect">
            <a:avLst/>
          </a:prstGeom>
          <a:ln w="57150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257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2286000"/>
            <a:ext cx="653755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GB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63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94850" y="496669"/>
            <a:ext cx="61013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3600" b="1" dirty="0" smtClean="0"/>
              <a:t>इस प्रकार हम कह सकते हैं कि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524000" y="1295400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3200" b="1" dirty="0" smtClean="0"/>
              <a:t>भिन्न</a:t>
            </a:r>
            <a:r>
              <a:rPr lang="en-GB" sz="3200" dirty="0" smtClean="0"/>
              <a:t> </a:t>
            </a:r>
            <a:r>
              <a:rPr lang="hi-IN" sz="3200" dirty="0" smtClean="0"/>
              <a:t>एक संख्या है जो पूर्ण के किसी भाग को दर्शाती है।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600200" y="2362200"/>
            <a:ext cx="1726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3200" b="1" dirty="0" smtClean="0">
                <a:solidFill>
                  <a:srgbClr val="C00000"/>
                </a:solidFill>
              </a:rPr>
              <a:t>उदाहरण</a:t>
            </a:r>
            <a:r>
              <a:rPr lang="en-GB" sz="3200" b="1" dirty="0" smtClean="0">
                <a:solidFill>
                  <a:srgbClr val="C00000"/>
                </a:solidFill>
              </a:rPr>
              <a:t> -</a:t>
            </a:r>
            <a:endParaRPr lang="en-GB" sz="32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300px-Cake_quarters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057400"/>
            <a:ext cx="3810000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632519" y="2971800"/>
            <a:ext cx="4996881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Mangal" pitchFamily="18" charset="0"/>
              </a:rPr>
              <a:t>एक केक के चार भाग दर्शाए 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Lohit Devanagari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Mangal" pitchFamily="18" charset="0"/>
              </a:rPr>
              <a:t>गये हैं। उसमें से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Mangal" pitchFamily="18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Lohit Devanagari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Mangal" pitchFamily="18" charset="0"/>
              </a:rPr>
              <a:t>एक भाग को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Lohit Devanagari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Mangal" pitchFamily="18" charset="0"/>
              </a:rPr>
              <a:t>निकाल दिया गया है।इसी को 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Lohit Devanagari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Mangal" pitchFamily="18" charset="0"/>
              </a:rPr>
              <a:t>दूसरे शब्दों में कहेंगे कि केक का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Arial" pitchFamily="34" charset="0"/>
              </a:rPr>
              <a:t> 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5400" b="1" dirty="0" smtClean="0">
                <a:solidFill>
                  <a:srgbClr val="7030A0"/>
                </a:solidFill>
                <a:latin typeface="Lohit Devanagari"/>
                <a:cs typeface="Mangal" pitchFamily="18" charset="0"/>
              </a:rPr>
              <a:t>¼</a:t>
            </a:r>
            <a:r>
              <a:rPr lang="en-GB" sz="2400" b="1" dirty="0" smtClean="0">
                <a:solidFill>
                  <a:srgbClr val="7030A0"/>
                </a:solidFill>
                <a:latin typeface="Lohit Devanagari"/>
                <a:cs typeface="Mangal" pitchFamily="18" charset="0"/>
              </a:rPr>
              <a:t> </a:t>
            </a:r>
            <a:r>
              <a:rPr lang="hi-IN" sz="2400" b="1" dirty="0" smtClean="0">
                <a:solidFill>
                  <a:srgbClr val="7030A0"/>
                </a:solidFill>
                <a:latin typeface="Lohit Devanagari"/>
                <a:cs typeface="Mangal" pitchFamily="18" charset="0"/>
              </a:rPr>
              <a:t>भाग </a:t>
            </a:r>
            <a:r>
              <a:rPr kumimoji="0" lang="hi-I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Mangal" pitchFamily="18" charset="0"/>
              </a:rPr>
              <a:t>काटकर निकाल दिया गया है 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Lohit Devanagari"/>
              <a:cs typeface="Mangal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hi-I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Mangal" pitchFamily="18" charset="0"/>
              </a:rPr>
              <a:t>और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Mangal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3/4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hi-I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Lohit Devanagari"/>
                <a:cs typeface="Mangal" pitchFamily="18" charset="0"/>
              </a:rPr>
              <a:t>भाग बचा है।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\tfrac{1}{4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8850" y="-106363"/>
            <a:ext cx="76200" cy="228601"/>
          </a:xfrm>
          <a:prstGeom prst="rect">
            <a:avLst/>
          </a:prstGeom>
          <a:noFill/>
        </p:spPr>
      </p:pic>
      <p:pic>
        <p:nvPicPr>
          <p:cNvPr id="15363" name="Picture 3" descr="\tfrac{3}{4}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2238" y="-106363"/>
            <a:ext cx="76200" cy="228601"/>
          </a:xfrm>
          <a:prstGeom prst="rect">
            <a:avLst/>
          </a:prstGeom>
          <a:noFill/>
        </p:spPr>
      </p:pic>
      <p:pic>
        <p:nvPicPr>
          <p:cNvPr id="15365" name="Picture 5" descr="\tfrac{1}{4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8850" y="-106363"/>
            <a:ext cx="76200" cy="228601"/>
          </a:xfrm>
          <a:prstGeom prst="rect">
            <a:avLst/>
          </a:prstGeom>
          <a:noFill/>
        </p:spPr>
      </p:pic>
      <p:pic>
        <p:nvPicPr>
          <p:cNvPr id="15366" name="Picture 6" descr="\tfrac{3}{4}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2238" y="-106363"/>
            <a:ext cx="76200" cy="228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82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53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1219200"/>
            <a:ext cx="38154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4000" b="1" dirty="0" smtClean="0">
                <a:solidFill>
                  <a:srgbClr val="C00000"/>
                </a:solidFill>
              </a:rPr>
              <a:t>भिन्न की समझ 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187714"/>
            <a:ext cx="42963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4000" b="1" dirty="0" smtClean="0">
                <a:solidFill>
                  <a:srgbClr val="C00000"/>
                </a:solidFill>
              </a:rPr>
              <a:t>भिन्न की परिभाषा 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178314"/>
            <a:ext cx="3028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4000" b="1" dirty="0" smtClean="0">
                <a:solidFill>
                  <a:srgbClr val="C00000"/>
                </a:solidFill>
              </a:rPr>
              <a:t>अंश और हर 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4092714"/>
            <a:ext cx="24016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4000" b="1" dirty="0" smtClean="0">
                <a:solidFill>
                  <a:srgbClr val="C00000"/>
                </a:solidFill>
              </a:rPr>
              <a:t>प्रश्नावली</a:t>
            </a:r>
            <a:r>
              <a:rPr lang="en-GB" sz="4000" b="1" dirty="0" smtClean="0">
                <a:solidFill>
                  <a:srgbClr val="C00000"/>
                </a:solidFill>
              </a:rPr>
              <a:t> </a:t>
            </a:r>
            <a:r>
              <a:rPr lang="hi-IN" sz="4000" b="1" dirty="0" smtClean="0">
                <a:solidFill>
                  <a:srgbClr val="C00000"/>
                </a:solidFill>
              </a:rPr>
              <a:t> 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4930914"/>
            <a:ext cx="49151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4000" b="1" dirty="0" smtClean="0">
                <a:solidFill>
                  <a:srgbClr val="C00000"/>
                </a:solidFill>
              </a:rPr>
              <a:t>संख्या रेखा पर भिन्न 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8" name="Action Button: Forward or Next 7">
            <a:hlinkClick r:id="rId2" action="ppaction://hlinksldjump" highlightClick="1"/>
          </p:cNvPr>
          <p:cNvSpPr/>
          <p:nvPr/>
        </p:nvSpPr>
        <p:spPr>
          <a:xfrm>
            <a:off x="5791200" y="1219200"/>
            <a:ext cx="762000" cy="609600"/>
          </a:xfrm>
          <a:prstGeom prst="actionButtonForwardNext">
            <a:avLst/>
          </a:prstGeom>
          <a:gradFill>
            <a:gsLst>
              <a:gs pos="0">
                <a:srgbClr val="FF0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Forward or Next 10">
            <a:hlinkClick r:id="rId2" action="ppaction://hlinksldjump" highlightClick="1"/>
          </p:cNvPr>
          <p:cNvSpPr/>
          <p:nvPr/>
        </p:nvSpPr>
        <p:spPr>
          <a:xfrm>
            <a:off x="5867400" y="2133600"/>
            <a:ext cx="762000" cy="609600"/>
          </a:xfrm>
          <a:prstGeom prst="actionButtonForwardNext">
            <a:avLst/>
          </a:prstGeom>
          <a:gradFill>
            <a:gsLst>
              <a:gs pos="0">
                <a:srgbClr val="FF0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ction Button: Forward or Next 11">
            <a:hlinkClick r:id="rId3" action="ppaction://hlinksldjump" highlightClick="1"/>
          </p:cNvPr>
          <p:cNvSpPr/>
          <p:nvPr/>
        </p:nvSpPr>
        <p:spPr>
          <a:xfrm>
            <a:off x="5867400" y="3200400"/>
            <a:ext cx="762000" cy="609600"/>
          </a:xfrm>
          <a:prstGeom prst="actionButtonForwardNext">
            <a:avLst/>
          </a:prstGeom>
          <a:gradFill>
            <a:gsLst>
              <a:gs pos="0">
                <a:srgbClr val="FF0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ction Button: Forward or Next 12">
            <a:hlinkClick r:id="rId4" action="ppaction://hlinksldjump" highlightClick="1"/>
          </p:cNvPr>
          <p:cNvSpPr/>
          <p:nvPr/>
        </p:nvSpPr>
        <p:spPr>
          <a:xfrm>
            <a:off x="5867400" y="4114800"/>
            <a:ext cx="762000" cy="609600"/>
          </a:xfrm>
          <a:prstGeom prst="actionButtonForwardNext">
            <a:avLst/>
          </a:prstGeom>
          <a:gradFill>
            <a:gsLst>
              <a:gs pos="0">
                <a:srgbClr val="FF0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ction Button: Forward or Next 13">
            <a:hlinkClick r:id="rId5" action="ppaction://hlinksldjump" highlightClick="1"/>
          </p:cNvPr>
          <p:cNvSpPr/>
          <p:nvPr/>
        </p:nvSpPr>
        <p:spPr>
          <a:xfrm>
            <a:off x="6629400" y="4876800"/>
            <a:ext cx="762000" cy="609600"/>
          </a:xfrm>
          <a:prstGeom prst="actionButtonForwardNext">
            <a:avLst/>
          </a:prstGeom>
          <a:gradFill>
            <a:gsLst>
              <a:gs pos="0">
                <a:srgbClr val="FF0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00200" y="5715000"/>
            <a:ext cx="32464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3600" b="1" dirty="0" smtClean="0">
                <a:solidFill>
                  <a:srgbClr val="C00000"/>
                </a:solidFill>
              </a:rPr>
              <a:t>भिन्न के प्रकार 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6" name="Action Button: Forward or Next 15">
            <a:hlinkClick r:id="rId6" action="ppaction://hlinksldjump" highlightClick="1"/>
          </p:cNvPr>
          <p:cNvSpPr/>
          <p:nvPr/>
        </p:nvSpPr>
        <p:spPr>
          <a:xfrm>
            <a:off x="5943600" y="5638800"/>
            <a:ext cx="762000" cy="609600"/>
          </a:xfrm>
          <a:prstGeom prst="actionButtonForwardNext">
            <a:avLst/>
          </a:prstGeom>
          <a:gradFill>
            <a:gsLst>
              <a:gs pos="0">
                <a:srgbClr val="FF0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68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lum bright="-20000" contrast="20000"/>
          </a:blip>
          <a:srcRect/>
          <a:stretch>
            <a:fillRect/>
          </a:stretch>
        </p:blipFill>
        <p:spPr bwMode="auto">
          <a:xfrm>
            <a:off x="3810000" y="76200"/>
            <a:ext cx="1571625" cy="561975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295400" y="914400"/>
            <a:ext cx="36957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1466850" y="2466975"/>
            <a:ext cx="7067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057400" y="3657600"/>
            <a:ext cx="5172075" cy="990600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110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52800" y="152400"/>
            <a:ext cx="2057400" cy="485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47750" y="914400"/>
            <a:ext cx="7486650" cy="533400"/>
          </a:xfrm>
          <a:prstGeom prst="rect">
            <a:avLst/>
          </a:prstGeom>
          <a:ln w="5715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3000" y="1752600"/>
            <a:ext cx="24098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2171400" y="3810000"/>
            <a:ext cx="648000" cy="1219200"/>
            <a:chOff x="7696200" y="4343400"/>
            <a:chExt cx="648000" cy="1219200"/>
          </a:xfrm>
        </p:grpSpPr>
        <p:sp>
          <p:nvSpPr>
            <p:cNvPr id="10" name="TextBox 9"/>
            <p:cNvSpPr txBox="1"/>
            <p:nvPr/>
          </p:nvSpPr>
          <p:spPr>
            <a:xfrm>
              <a:off x="7772400" y="434340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72400" y="485471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696200" y="4953000"/>
              <a:ext cx="64800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410200" y="1828800"/>
            <a:ext cx="26670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6895800" y="3733800"/>
            <a:ext cx="648000" cy="1219200"/>
            <a:chOff x="7696200" y="4343400"/>
            <a:chExt cx="648000" cy="1219200"/>
          </a:xfrm>
        </p:grpSpPr>
        <p:sp>
          <p:nvSpPr>
            <p:cNvPr id="15" name="TextBox 14"/>
            <p:cNvSpPr txBox="1"/>
            <p:nvPr/>
          </p:nvSpPr>
          <p:spPr>
            <a:xfrm>
              <a:off x="7772400" y="434340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</a:t>
              </a:r>
              <a:endPara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72400" y="485471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696200" y="4953000"/>
              <a:ext cx="64800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180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5400" y="76200"/>
            <a:ext cx="7486650" cy="533400"/>
          </a:xfrm>
          <a:prstGeom prst="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09800" y="1295400"/>
            <a:ext cx="22002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5075" y="1838325"/>
            <a:ext cx="4667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200275"/>
            <a:ext cx="13430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62200" y="3733800"/>
            <a:ext cx="23907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3952875"/>
            <a:ext cx="4953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Isosceles Triangle 9"/>
          <p:cNvSpPr/>
          <p:nvPr/>
        </p:nvSpPr>
        <p:spPr>
          <a:xfrm>
            <a:off x="3124200" y="3810000"/>
            <a:ext cx="914400" cy="8382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 rot="3693278">
            <a:off x="3737641" y="3710319"/>
            <a:ext cx="969075" cy="7907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2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438275" y="171450"/>
            <a:ext cx="62674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76400" y="1219200"/>
            <a:ext cx="24193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362450" y="1371600"/>
            <a:ext cx="42481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280605" y="5105400"/>
            <a:ext cx="76242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3600" b="1" dirty="0" smtClean="0"/>
              <a:t>इन चित्रों में सभी भाग समान नहीं हैं</a:t>
            </a:r>
            <a:r>
              <a:rPr lang="en-GB" sz="3600" b="1" dirty="0" smtClean="0"/>
              <a:t> I</a:t>
            </a:r>
            <a:r>
              <a:rPr lang="hi-IN" sz="3600" b="1" dirty="0" smtClean="0"/>
              <a:t>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75502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4800"/>
            <a:ext cx="8001000" cy="63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072197" y="1447800"/>
            <a:ext cx="3651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/>
              <a:t>1 </a:t>
            </a:r>
            <a:r>
              <a:rPr lang="hi-IN" sz="3600" dirty="0" smtClean="0"/>
              <a:t>दिन में घंटे </a:t>
            </a:r>
            <a:r>
              <a:rPr lang="en-GB" sz="3600" dirty="0" smtClean="0"/>
              <a:t>= 24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2305607" y="2249269"/>
            <a:ext cx="3361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3600" dirty="0" smtClean="0"/>
              <a:t>इसलिए भिन्न </a:t>
            </a:r>
            <a:r>
              <a:rPr lang="en-GB" sz="3600" dirty="0" smtClean="0"/>
              <a:t>= </a:t>
            </a:r>
            <a:endParaRPr lang="en-GB" sz="3600" dirty="0"/>
          </a:p>
        </p:txBody>
      </p:sp>
      <p:grpSp>
        <p:nvGrpSpPr>
          <p:cNvPr id="6" name="Group 5"/>
          <p:cNvGrpSpPr/>
          <p:nvPr/>
        </p:nvGrpSpPr>
        <p:grpSpPr>
          <a:xfrm>
            <a:off x="5905200" y="2133600"/>
            <a:ext cx="780239" cy="1219200"/>
            <a:chOff x="7696200" y="4343400"/>
            <a:chExt cx="780239" cy="1219200"/>
          </a:xfrm>
        </p:grpSpPr>
        <p:sp>
          <p:nvSpPr>
            <p:cNvPr id="7" name="TextBox 6"/>
            <p:cNvSpPr txBox="1"/>
            <p:nvPr/>
          </p:nvSpPr>
          <p:spPr>
            <a:xfrm>
              <a:off x="7772400" y="4343400"/>
              <a:ext cx="55976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8</a:t>
              </a:r>
              <a:endPara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772400" y="4854714"/>
              <a:ext cx="7040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24</a:t>
              </a:r>
              <a:endPara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7696200" y="4953000"/>
              <a:ext cx="64800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19800" y="3429000"/>
            <a:ext cx="571800" cy="1219200"/>
            <a:chOff x="7772400" y="4343400"/>
            <a:chExt cx="571800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7772400" y="4343400"/>
              <a:ext cx="55976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1</a:t>
              </a:r>
              <a:endPara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48600" y="485471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</a:t>
              </a:r>
              <a:endPara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7848600" y="4953000"/>
              <a:ext cx="4956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181600" y="3635514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=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09389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CCDC-5D80-420D-8ABE-E850CA1AD9F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30000"/>
          </a:blip>
          <a:srcRect/>
          <a:stretch>
            <a:fillRect/>
          </a:stretch>
        </p:blipFill>
        <p:spPr bwMode="auto">
          <a:xfrm>
            <a:off x="2276475" y="0"/>
            <a:ext cx="49625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71550"/>
            <a:ext cx="4057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Arrow Connector 9"/>
          <p:cNvCxnSpPr/>
          <p:nvPr/>
        </p:nvCxnSpPr>
        <p:spPr>
          <a:xfrm>
            <a:off x="685800" y="5486400"/>
            <a:ext cx="7772400" cy="1588"/>
          </a:xfrm>
          <a:prstGeom prst="straightConnector1">
            <a:avLst/>
          </a:prstGeom>
          <a:ln w="793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294605" y="5485606"/>
            <a:ext cx="457200" cy="1588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390605" y="5485606"/>
            <a:ext cx="457200" cy="1588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410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0</a:t>
            </a:r>
            <a:endParaRPr lang="en-GB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239000" y="54864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1</a:t>
            </a:r>
            <a:endParaRPr lang="en-GB" sz="3200" b="1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676400"/>
            <a:ext cx="5638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2667000"/>
            <a:ext cx="2628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3352800"/>
            <a:ext cx="71532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Oval 24"/>
          <p:cNvSpPr/>
          <p:nvPr/>
        </p:nvSpPr>
        <p:spPr>
          <a:xfrm>
            <a:off x="4343400" y="51816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4876800" y="5410200"/>
            <a:ext cx="609600" cy="1066800"/>
            <a:chOff x="7696200" y="4343400"/>
            <a:chExt cx="648000" cy="1219200"/>
          </a:xfrm>
        </p:grpSpPr>
        <p:sp>
          <p:nvSpPr>
            <p:cNvPr id="27" name="TextBox 26"/>
            <p:cNvSpPr txBox="1"/>
            <p:nvPr/>
          </p:nvSpPr>
          <p:spPr>
            <a:xfrm>
              <a:off x="7772400" y="434340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72400" y="485471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7696200" y="4953000"/>
              <a:ext cx="64800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289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Harish</dc:creator>
  <cp:lastModifiedBy>Harish</cp:lastModifiedBy>
  <cp:revision>1</cp:revision>
  <dcterms:created xsi:type="dcterms:W3CDTF">2006-08-16T00:00:00Z</dcterms:created>
  <dcterms:modified xsi:type="dcterms:W3CDTF">2016-09-02T10:33:56Z</dcterms:modified>
</cp:coreProperties>
</file>