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723E4-D655-4A1B-A069-0834AE346710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E2EA6-54F8-4D85-AC58-3B265EC8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5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B22DC-29B1-4705-990C-822D81C1EBD6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3.png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91.png"/><Relationship Id="rId7" Type="http://schemas.openxmlformats.org/officeDocument/2006/relationships/hyperlink" Target="RAW%20MAT/VIDEOS/Writing%20Tenths%20and%20Hundredths%20with%20Decimals.mp4.mp4" TargetMode="Externa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Relationship Id="rId4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5.png"/><Relationship Id="rId7" Type="http://schemas.openxmlformats.org/officeDocument/2006/relationships/image" Target="../media/image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gif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gif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10" Type="http://schemas.openxmlformats.org/officeDocument/2006/relationships/image" Target="../media/image143.jpe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7" Type="http://schemas.openxmlformats.org/officeDocument/2006/relationships/image" Target="../media/image148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10" Type="http://schemas.openxmlformats.org/officeDocument/2006/relationships/image" Target="../media/image164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7.png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6" Type="http://schemas.openxmlformats.org/officeDocument/2006/relationships/hyperlink" Target="RAW%20MAT/VIDEOS/Subtracting%20decimals%20from%20a%20whole%20number.flv" TargetMode="External"/><Relationship Id="rId5" Type="http://schemas.openxmlformats.org/officeDocument/2006/relationships/image" Target="../media/image50.jpeg"/><Relationship Id="rId4" Type="http://schemas.openxmlformats.org/officeDocument/2006/relationships/hyperlink" Target="RAW%20MAT/VIDEOS/Addition%20and%20Subtraction%20of%20Decimal%20numbers.mp4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gif"/><Relationship Id="rId2" Type="http://schemas.openxmlformats.org/officeDocument/2006/relationships/hyperlink" Target="RAW%20MAT/VIDEOS/Introduction%20to%20Decimals%20by%20Ms%20Marks.mp4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151.png"/><Relationship Id="rId18" Type="http://schemas.openxmlformats.org/officeDocument/2006/relationships/image" Target="../media/image123.png"/><Relationship Id="rId26" Type="http://schemas.openxmlformats.org/officeDocument/2006/relationships/slide" Target="slide26.xml"/><Relationship Id="rId39" Type="http://schemas.openxmlformats.org/officeDocument/2006/relationships/slide" Target="slide38.xml"/><Relationship Id="rId3" Type="http://schemas.openxmlformats.org/officeDocument/2006/relationships/image" Target="../media/image13.png"/><Relationship Id="rId21" Type="http://schemas.openxmlformats.org/officeDocument/2006/relationships/slide" Target="slide1.xml"/><Relationship Id="rId34" Type="http://schemas.openxmlformats.org/officeDocument/2006/relationships/slide" Target="slide7.xml"/><Relationship Id="rId7" Type="http://schemas.openxmlformats.org/officeDocument/2006/relationships/image" Target="../media/image69.png"/><Relationship Id="rId12" Type="http://schemas.openxmlformats.org/officeDocument/2006/relationships/image" Target="../media/image144.png"/><Relationship Id="rId17" Type="http://schemas.openxmlformats.org/officeDocument/2006/relationships/image" Target="../media/image122.png"/><Relationship Id="rId25" Type="http://schemas.openxmlformats.org/officeDocument/2006/relationships/slide" Target="slide28.xml"/><Relationship Id="rId33" Type="http://schemas.openxmlformats.org/officeDocument/2006/relationships/slide" Target="slide9.xml"/><Relationship Id="rId38" Type="http://schemas.openxmlformats.org/officeDocument/2006/relationships/slide" Target="slide24.xml"/><Relationship Id="rId2" Type="http://schemas.openxmlformats.org/officeDocument/2006/relationships/image" Target="../media/image8.png"/><Relationship Id="rId16" Type="http://schemas.openxmlformats.org/officeDocument/2006/relationships/image" Target="../media/image178.png"/><Relationship Id="rId20" Type="http://schemas.openxmlformats.org/officeDocument/2006/relationships/image" Target="../media/image135.png"/><Relationship Id="rId29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120.png"/><Relationship Id="rId24" Type="http://schemas.openxmlformats.org/officeDocument/2006/relationships/slide" Target="slide31.xml"/><Relationship Id="rId32" Type="http://schemas.openxmlformats.org/officeDocument/2006/relationships/slide" Target="slide10.xml"/><Relationship Id="rId37" Type="http://schemas.openxmlformats.org/officeDocument/2006/relationships/slide" Target="slide25.xml"/><Relationship Id="rId40" Type="http://schemas.openxmlformats.org/officeDocument/2006/relationships/image" Target="../media/image184.gif"/><Relationship Id="rId5" Type="http://schemas.openxmlformats.org/officeDocument/2006/relationships/image" Target="../media/image51.png"/><Relationship Id="rId15" Type="http://schemas.openxmlformats.org/officeDocument/2006/relationships/image" Target="../media/image168.png"/><Relationship Id="rId23" Type="http://schemas.openxmlformats.org/officeDocument/2006/relationships/slide" Target="slide32.xml"/><Relationship Id="rId28" Type="http://schemas.openxmlformats.org/officeDocument/2006/relationships/slide" Target="slide21.xml"/><Relationship Id="rId36" Type="http://schemas.openxmlformats.org/officeDocument/2006/relationships/slide" Target="slide2.xml"/><Relationship Id="rId10" Type="http://schemas.openxmlformats.org/officeDocument/2006/relationships/image" Target="../media/image104.png"/><Relationship Id="rId19" Type="http://schemas.openxmlformats.org/officeDocument/2006/relationships/image" Target="../media/image130.png"/><Relationship Id="rId31" Type="http://schemas.openxmlformats.org/officeDocument/2006/relationships/slide" Target="slide13.xml"/><Relationship Id="rId4" Type="http://schemas.openxmlformats.org/officeDocument/2006/relationships/image" Target="../media/image42.png"/><Relationship Id="rId9" Type="http://schemas.openxmlformats.org/officeDocument/2006/relationships/image" Target="../media/image98.png"/><Relationship Id="rId14" Type="http://schemas.openxmlformats.org/officeDocument/2006/relationships/image" Target="../media/image165.png"/><Relationship Id="rId22" Type="http://schemas.openxmlformats.org/officeDocument/2006/relationships/slide" Target="slide35.xml"/><Relationship Id="rId27" Type="http://schemas.openxmlformats.org/officeDocument/2006/relationships/slide" Target="slide22.xml"/><Relationship Id="rId30" Type="http://schemas.openxmlformats.org/officeDocument/2006/relationships/slide" Target="slide16.xml"/><Relationship Id="rId35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6.png"/><Relationship Id="rId7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0.jpeg"/><Relationship Id="rId5" Type="http://schemas.openxmlformats.org/officeDocument/2006/relationships/image" Target="../media/image45.png"/><Relationship Id="rId10" Type="http://schemas.openxmlformats.org/officeDocument/2006/relationships/hyperlink" Target="RAW%20MAT/VIDEOS/Locating%20decimals%20on%20number%20line.mp4" TargetMode="External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3810000"/>
            <a:ext cx="8153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914400"/>
            <a:ext cx="18669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505200" y="1371600"/>
            <a:ext cx="1857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3429000"/>
            <a:ext cx="5029200" cy="275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5867400" y="914400"/>
            <a:ext cx="2543175" cy="2543175"/>
            <a:chOff x="1295400" y="2209800"/>
            <a:chExt cx="2543175" cy="2543175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295400" y="2209800"/>
              <a:ext cx="2543175" cy="254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Flowchart: Connector 10"/>
            <p:cNvSpPr/>
            <p:nvPr/>
          </p:nvSpPr>
          <p:spPr>
            <a:xfrm>
              <a:off x="1371600" y="22860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F0000"/>
                </a:solidFill>
              </a:endParaRPr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371600" y="25146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F0000"/>
                </a:solidFill>
              </a:endParaRPr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1371600" y="27432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F0000"/>
                </a:solidFill>
              </a:endParaRPr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1600200" y="22860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F0000"/>
                </a:solidFill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1600200" y="25146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F0000"/>
                </a:solidFill>
              </a:endParaRPr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1828800" y="22860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F0000"/>
                </a:solidFill>
              </a:endParaRPr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828800" y="25146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56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600200" y="304800"/>
            <a:ext cx="4191000" cy="685800"/>
            <a:chOff x="1600200" y="304800"/>
            <a:chExt cx="4191000" cy="685800"/>
          </a:xfrm>
        </p:grpSpPr>
        <p:sp>
          <p:nvSpPr>
            <p:cNvPr id="10" name="Oval 9"/>
            <p:cNvSpPr/>
            <p:nvPr/>
          </p:nvSpPr>
          <p:spPr>
            <a:xfrm>
              <a:off x="1600200" y="304800"/>
              <a:ext cx="4191000" cy="685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905000" y="381000"/>
              <a:ext cx="3667125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76400" y="1524000"/>
            <a:ext cx="52673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76400" y="3200400"/>
            <a:ext cx="647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667000" y="3352800"/>
            <a:ext cx="1276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267200" y="3352800"/>
            <a:ext cx="1571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248400" y="3352800"/>
            <a:ext cx="10763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2107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971800" y="76200"/>
            <a:ext cx="2819400" cy="685800"/>
            <a:chOff x="2971800" y="304800"/>
            <a:chExt cx="2819400" cy="685800"/>
          </a:xfrm>
        </p:grpSpPr>
        <p:sp>
          <p:nvSpPr>
            <p:cNvPr id="8" name="Oval 7"/>
            <p:cNvSpPr/>
            <p:nvPr/>
          </p:nvSpPr>
          <p:spPr>
            <a:xfrm>
              <a:off x="2971800" y="304800"/>
              <a:ext cx="2819400" cy="685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200400" y="304800"/>
              <a:ext cx="22860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1329314"/>
            <a:ext cx="6858000" cy="278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95400" y="4267200"/>
            <a:ext cx="6419850" cy="211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1066800" y="838200"/>
            <a:ext cx="6981825" cy="542925"/>
            <a:chOff x="1066800" y="838200"/>
            <a:chExt cx="6981825" cy="542925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066800" y="838200"/>
              <a:ext cx="698182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AFF"/>
                </a:clrFrom>
                <a:clrTo>
                  <a:srgbClr val="FFFA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838200"/>
              <a:ext cx="4572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6605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14400" y="685800"/>
            <a:ext cx="8010525" cy="2143125"/>
            <a:chOff x="914400" y="685800"/>
            <a:chExt cx="8010525" cy="2143125"/>
          </a:xfrm>
        </p:grpSpPr>
        <p:grpSp>
          <p:nvGrpSpPr>
            <p:cNvPr id="6" name="Group 5"/>
            <p:cNvGrpSpPr/>
            <p:nvPr/>
          </p:nvGrpSpPr>
          <p:grpSpPr>
            <a:xfrm>
              <a:off x="990600" y="685800"/>
              <a:ext cx="7934325" cy="2143125"/>
              <a:chOff x="990600" y="685800"/>
              <a:chExt cx="7934325" cy="2143125"/>
            </a:xfrm>
          </p:grpSpPr>
          <p:pic>
            <p:nvPicPr>
              <p:cNvPr id="1229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990600" y="685800"/>
                <a:ext cx="7115175" cy="2143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29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4953000" y="1295400"/>
                <a:ext cx="3971925" cy="962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AFF"/>
                </a:clrFrom>
                <a:clrTo>
                  <a:srgbClr val="FFFA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4400" y="762000"/>
              <a:ext cx="4572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" name="Group 14"/>
          <p:cNvGrpSpPr/>
          <p:nvPr/>
        </p:nvGrpSpPr>
        <p:grpSpPr>
          <a:xfrm>
            <a:off x="1143000" y="3810000"/>
            <a:ext cx="7115175" cy="1628775"/>
            <a:chOff x="1143000" y="3810000"/>
            <a:chExt cx="7115175" cy="162877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143000" y="3810000"/>
              <a:ext cx="71151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AFF"/>
                </a:clrFrom>
                <a:clrTo>
                  <a:srgbClr val="FFFA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9200" y="3886200"/>
              <a:ext cx="4572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52188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62000" y="685800"/>
            <a:ext cx="7572375" cy="1638300"/>
            <a:chOff x="762000" y="685800"/>
            <a:chExt cx="7572375" cy="1638300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143000" y="685800"/>
              <a:ext cx="7191375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295400" y="1752600"/>
              <a:ext cx="6867525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AFF"/>
                </a:clrFrom>
                <a:clrTo>
                  <a:srgbClr val="FFFA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762000"/>
              <a:ext cx="4572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Group 12"/>
          <p:cNvGrpSpPr/>
          <p:nvPr/>
        </p:nvGrpSpPr>
        <p:grpSpPr>
          <a:xfrm>
            <a:off x="1066800" y="2743200"/>
            <a:ext cx="7677150" cy="1095375"/>
            <a:chOff x="1066800" y="3352800"/>
            <a:chExt cx="7677150" cy="1095375"/>
          </a:xfrm>
        </p:grpSpPr>
        <p:pic>
          <p:nvPicPr>
            <p:cNvPr id="13318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447800" y="3352800"/>
              <a:ext cx="729615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319" name="Picture 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143000" y="3962400"/>
              <a:ext cx="728662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AFF"/>
                </a:clrFrom>
                <a:clrTo>
                  <a:srgbClr val="FFFA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3429000"/>
              <a:ext cx="4572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4" name="Group 13"/>
          <p:cNvGrpSpPr/>
          <p:nvPr/>
        </p:nvGrpSpPr>
        <p:grpSpPr>
          <a:xfrm>
            <a:off x="1371600" y="4495800"/>
            <a:ext cx="5543550" cy="1000125"/>
            <a:chOff x="1219200" y="4648200"/>
            <a:chExt cx="5543550" cy="1000125"/>
          </a:xfrm>
        </p:grpSpPr>
        <p:pic>
          <p:nvPicPr>
            <p:cNvPr id="13320" name="Picture 8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133600" y="4648200"/>
              <a:ext cx="4629150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AFF"/>
                </a:clrFrom>
                <a:clrTo>
                  <a:srgbClr val="FFFA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9200" y="4800600"/>
              <a:ext cx="4572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69198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124200" y="76200"/>
            <a:ext cx="1828800" cy="533400"/>
            <a:chOff x="609600" y="228600"/>
            <a:chExt cx="1828800" cy="533400"/>
          </a:xfrm>
        </p:grpSpPr>
        <p:sp>
          <p:nvSpPr>
            <p:cNvPr id="12" name="Oval 11"/>
            <p:cNvSpPr/>
            <p:nvPr/>
          </p:nvSpPr>
          <p:spPr>
            <a:xfrm>
              <a:off x="609600" y="228600"/>
              <a:ext cx="1828800" cy="533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914400" y="228600"/>
              <a:ext cx="108585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04800" y="609600"/>
            <a:ext cx="57150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447800" y="3321833"/>
            <a:ext cx="5638800" cy="41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1600200" y="3962400"/>
            <a:ext cx="5257800" cy="647700"/>
            <a:chOff x="1295400" y="4191000"/>
            <a:chExt cx="5257800" cy="647700"/>
          </a:xfrm>
        </p:grpSpPr>
        <p:sp>
          <p:nvSpPr>
            <p:cNvPr id="16" name="Rectangle 15"/>
            <p:cNvSpPr/>
            <p:nvPr/>
          </p:nvSpPr>
          <p:spPr>
            <a:xfrm>
              <a:off x="1295400" y="4191000"/>
              <a:ext cx="5257800" cy="6096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524000" y="4191000"/>
              <a:ext cx="49911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" name="Group 14"/>
          <p:cNvGrpSpPr/>
          <p:nvPr/>
        </p:nvGrpSpPr>
        <p:grpSpPr>
          <a:xfrm>
            <a:off x="1295400" y="1295400"/>
            <a:ext cx="3505200" cy="2133600"/>
            <a:chOff x="1905000" y="2514600"/>
            <a:chExt cx="3505200" cy="2133600"/>
          </a:xfrm>
        </p:grpSpPr>
        <p:sp>
          <p:nvSpPr>
            <p:cNvPr id="14" name="Rectangle 13"/>
            <p:cNvSpPr/>
            <p:nvPr/>
          </p:nvSpPr>
          <p:spPr>
            <a:xfrm>
              <a:off x="1905000" y="2514600"/>
              <a:ext cx="3505200" cy="21336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4343" name="Picture 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981200" y="2590800"/>
              <a:ext cx="3324225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4" name="Group 23"/>
          <p:cNvGrpSpPr/>
          <p:nvPr/>
        </p:nvGrpSpPr>
        <p:grpSpPr>
          <a:xfrm>
            <a:off x="1371600" y="4343400"/>
            <a:ext cx="5791200" cy="1524000"/>
            <a:chOff x="3733800" y="4876800"/>
            <a:chExt cx="5791200" cy="1524000"/>
          </a:xfrm>
        </p:grpSpPr>
        <p:sp>
          <p:nvSpPr>
            <p:cNvPr id="23" name="Rounded Rectangle 22"/>
            <p:cNvSpPr/>
            <p:nvPr/>
          </p:nvSpPr>
          <p:spPr>
            <a:xfrm>
              <a:off x="3733800" y="4876800"/>
              <a:ext cx="5791200" cy="1524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4038600" y="4876800"/>
              <a:ext cx="5202131" cy="142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286000" y="5334000"/>
            <a:ext cx="3914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 descr="C:\Users\pc6\Desktop\MATHS\CLASS-6\SECOND TERM\MATHS\class-6 unit-8\RAW MAT\PICS\images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838201"/>
            <a:ext cx="3352800" cy="2534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436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62000" y="381000"/>
            <a:ext cx="6391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38200" y="1447800"/>
            <a:ext cx="49720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0" y="4010025"/>
            <a:ext cx="6324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5867400" y="1066800"/>
            <a:ext cx="2847975" cy="2800350"/>
            <a:chOff x="5867400" y="1066800"/>
            <a:chExt cx="2847975" cy="2800350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67400" y="1066800"/>
              <a:ext cx="2847975" cy="280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867400" y="1066800"/>
              <a:ext cx="316089" cy="30480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Picture 28" descr="http://t0.gstatic.com/images?q=tbn:ANd9GcRn1C4bCdPMKcq0NWRuh1B2aFot5PIXJD8msRGvCy1CCsj3GbYRLA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7772400" y="5181600"/>
            <a:ext cx="9144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267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95400" y="304800"/>
            <a:ext cx="60769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57200" y="4648200"/>
            <a:ext cx="8486775" cy="146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2895600" y="1600199"/>
            <a:ext cx="2600325" cy="2571751"/>
            <a:chOff x="2895600" y="1600199"/>
            <a:chExt cx="2600325" cy="2571751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2895600" y="1600200"/>
              <a:ext cx="2600325" cy="257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895600" y="1600199"/>
              <a:ext cx="1078089" cy="533401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41565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667000" y="228600"/>
            <a:ext cx="2819400" cy="685800"/>
            <a:chOff x="2438400" y="304800"/>
            <a:chExt cx="2819400" cy="685800"/>
          </a:xfrm>
        </p:grpSpPr>
        <p:sp>
          <p:nvSpPr>
            <p:cNvPr id="7" name="Oval 6"/>
            <p:cNvSpPr/>
            <p:nvPr/>
          </p:nvSpPr>
          <p:spPr>
            <a:xfrm>
              <a:off x="2438400" y="304800"/>
              <a:ext cx="2819400" cy="685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2667000" y="304800"/>
              <a:ext cx="2286000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82608" y="1524000"/>
            <a:ext cx="7780392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228600" y="1066801"/>
            <a:ext cx="8915400" cy="482599"/>
            <a:chOff x="228600" y="1066801"/>
            <a:chExt cx="8915400" cy="482599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609600" y="1066801"/>
              <a:ext cx="8534400" cy="479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AFF"/>
                </a:clrFrom>
                <a:clrTo>
                  <a:srgbClr val="FFFA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" y="1143000"/>
              <a:ext cx="4572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62479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1575" y="1000125"/>
            <a:ext cx="7972425" cy="1057275"/>
            <a:chOff x="457200" y="304800"/>
            <a:chExt cx="7972425" cy="1057275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457200" y="304800"/>
              <a:ext cx="7972425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AFF"/>
                </a:clrFrom>
                <a:clrTo>
                  <a:srgbClr val="FFFA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" y="381000"/>
              <a:ext cx="4572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Group 10"/>
          <p:cNvGrpSpPr/>
          <p:nvPr/>
        </p:nvGrpSpPr>
        <p:grpSpPr>
          <a:xfrm>
            <a:off x="1219200" y="2371725"/>
            <a:ext cx="6096000" cy="1133475"/>
            <a:chOff x="990600" y="2057400"/>
            <a:chExt cx="6096000" cy="1133475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524000" y="2057400"/>
              <a:ext cx="5562600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AFF"/>
                </a:clrFrom>
                <a:clrTo>
                  <a:srgbClr val="FFFA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90600" y="2133600"/>
              <a:ext cx="4572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Group 11"/>
          <p:cNvGrpSpPr/>
          <p:nvPr/>
        </p:nvGrpSpPr>
        <p:grpSpPr>
          <a:xfrm>
            <a:off x="1219200" y="4229100"/>
            <a:ext cx="5791200" cy="1028700"/>
            <a:chOff x="1066800" y="3505200"/>
            <a:chExt cx="5791200" cy="1028700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571625" y="3505200"/>
              <a:ext cx="5286375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AFF"/>
                </a:clrFrom>
                <a:clrTo>
                  <a:srgbClr val="FFFA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3556000"/>
              <a:ext cx="4572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84836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057400" y="0"/>
            <a:ext cx="3886200" cy="838200"/>
            <a:chOff x="914400" y="304800"/>
            <a:chExt cx="3886200" cy="838200"/>
          </a:xfrm>
        </p:grpSpPr>
        <p:sp>
          <p:nvSpPr>
            <p:cNvPr id="11" name="Oval 10"/>
            <p:cNvSpPr/>
            <p:nvPr/>
          </p:nvSpPr>
          <p:spPr>
            <a:xfrm>
              <a:off x="914400" y="304800"/>
              <a:ext cx="3886200" cy="8382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371600" y="381000"/>
              <a:ext cx="3228975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9200" y="1219200"/>
            <a:ext cx="52673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95400" y="4800600"/>
            <a:ext cx="21621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953000" y="4724400"/>
            <a:ext cx="26479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743200" y="5867400"/>
            <a:ext cx="3228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Group 19"/>
          <p:cNvGrpSpPr/>
          <p:nvPr/>
        </p:nvGrpSpPr>
        <p:grpSpPr>
          <a:xfrm>
            <a:off x="1371600" y="2133600"/>
            <a:ext cx="2543175" cy="2543175"/>
            <a:chOff x="1295400" y="2209800"/>
            <a:chExt cx="2543175" cy="2543175"/>
          </a:xfrm>
        </p:grpSpPr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295400" y="2209800"/>
              <a:ext cx="2543175" cy="254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Flowchart: Connector 12"/>
            <p:cNvSpPr/>
            <p:nvPr/>
          </p:nvSpPr>
          <p:spPr>
            <a:xfrm>
              <a:off x="1371600" y="22860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F0000"/>
                </a:solidFill>
              </a:endParaRPr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1371600" y="25146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F0000"/>
                </a:solidFill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1371600" y="27432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F0000"/>
                </a:solidFill>
              </a:endParaRPr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1600200" y="22860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F0000"/>
                </a:solidFill>
              </a:endParaRPr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600200" y="25146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F0000"/>
                </a:solidFill>
              </a:endParaRPr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1828800" y="22860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F0000"/>
                </a:solidFill>
              </a:endParaRPr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1828800" y="25146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029200" y="2057400"/>
            <a:ext cx="2552700" cy="2552700"/>
            <a:chOff x="4876800" y="2133600"/>
            <a:chExt cx="2552700" cy="2552700"/>
          </a:xfrm>
        </p:grpSpPr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4876800" y="2133600"/>
              <a:ext cx="2552700" cy="255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Flowchart: Connector 20"/>
            <p:cNvSpPr/>
            <p:nvPr/>
          </p:nvSpPr>
          <p:spPr>
            <a:xfrm>
              <a:off x="4953000" y="22098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F0000"/>
                </a:solidFill>
              </a:endParaRPr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4953000" y="24384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F0000"/>
                </a:solidFill>
              </a:endParaRPr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4953000" y="27432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F0000"/>
                </a:solidFill>
              </a:endParaRPr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4953000" y="29718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F0000"/>
                </a:solidFill>
              </a:endParaRPr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4953000" y="32004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F0000"/>
                </a:solidFill>
              </a:endParaRPr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4953000" y="35052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F0000"/>
                </a:solidFill>
              </a:endParaRPr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4953000" y="37338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F0000"/>
                </a:solidFill>
              </a:endParaRPr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4953000" y="39624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F0000"/>
                </a:solidFill>
              </a:endParaRPr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4953000" y="41910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F0000"/>
                </a:solidFill>
              </a:endParaRPr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4953000" y="4495800"/>
              <a:ext cx="152400" cy="1524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53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3\Desktop\CHAPTER-8\RAW MAT\PICS\20_talking2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57200" y="2895600"/>
            <a:ext cx="7251192" cy="348615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1600200"/>
            <a:ext cx="7829550" cy="51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2971800" y="304800"/>
            <a:ext cx="2819400" cy="685800"/>
            <a:chOff x="2971800" y="304800"/>
            <a:chExt cx="2819400" cy="685800"/>
          </a:xfrm>
        </p:grpSpPr>
        <p:sp>
          <p:nvSpPr>
            <p:cNvPr id="11" name="Oval 10"/>
            <p:cNvSpPr/>
            <p:nvPr/>
          </p:nvSpPr>
          <p:spPr>
            <a:xfrm>
              <a:off x="2971800" y="304800"/>
              <a:ext cx="2819400" cy="685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C7EAFB"/>
                </a:clrFrom>
                <a:clrTo>
                  <a:srgbClr val="C7EAFB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657600" y="381000"/>
              <a:ext cx="1143000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0" name="Group 19"/>
          <p:cNvGrpSpPr/>
          <p:nvPr/>
        </p:nvGrpSpPr>
        <p:grpSpPr>
          <a:xfrm>
            <a:off x="533400" y="2362200"/>
            <a:ext cx="4648200" cy="2133600"/>
            <a:chOff x="685800" y="2209800"/>
            <a:chExt cx="4343400" cy="1621536"/>
          </a:xfrm>
        </p:grpSpPr>
        <p:sp>
          <p:nvSpPr>
            <p:cNvPr id="14" name="Oval Callout 13"/>
            <p:cNvSpPr/>
            <p:nvPr/>
          </p:nvSpPr>
          <p:spPr>
            <a:xfrm>
              <a:off x="685800" y="2209800"/>
              <a:ext cx="4343400" cy="1621536"/>
            </a:xfrm>
            <a:prstGeom prst="wedgeEllipseCallout">
              <a:avLst>
                <a:gd name="adj1" fmla="val 19106"/>
                <a:gd name="adj2" fmla="val 6125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914400" y="2743200"/>
              <a:ext cx="368617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1" name="Group 20"/>
          <p:cNvGrpSpPr/>
          <p:nvPr/>
        </p:nvGrpSpPr>
        <p:grpSpPr>
          <a:xfrm>
            <a:off x="4800600" y="2743200"/>
            <a:ext cx="4343400" cy="1524000"/>
            <a:chOff x="4800600" y="2209800"/>
            <a:chExt cx="4343400" cy="1447800"/>
          </a:xfrm>
        </p:grpSpPr>
        <p:sp>
          <p:nvSpPr>
            <p:cNvPr id="15" name="Oval Callout 14"/>
            <p:cNvSpPr/>
            <p:nvPr/>
          </p:nvSpPr>
          <p:spPr>
            <a:xfrm>
              <a:off x="4800600" y="2209800"/>
              <a:ext cx="4343400" cy="1447800"/>
            </a:xfrm>
            <a:prstGeom prst="wedgeEllipseCallout">
              <a:avLst>
                <a:gd name="adj1" fmla="val -17270"/>
                <a:gd name="adj2" fmla="val 7901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5105400" y="2743200"/>
              <a:ext cx="3743325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7" name="Group 16"/>
          <p:cNvGrpSpPr/>
          <p:nvPr/>
        </p:nvGrpSpPr>
        <p:grpSpPr>
          <a:xfrm>
            <a:off x="609600" y="2590800"/>
            <a:ext cx="4343400" cy="1447800"/>
            <a:chOff x="-228600" y="5029200"/>
            <a:chExt cx="4343400" cy="1447800"/>
          </a:xfrm>
        </p:grpSpPr>
        <p:sp>
          <p:nvSpPr>
            <p:cNvPr id="16" name="Oval Callout 15"/>
            <p:cNvSpPr/>
            <p:nvPr/>
          </p:nvSpPr>
          <p:spPr>
            <a:xfrm>
              <a:off x="-228600" y="5029200"/>
              <a:ext cx="4343400" cy="1447800"/>
            </a:xfrm>
            <a:prstGeom prst="wedgeEllipseCallout">
              <a:avLst>
                <a:gd name="adj1" fmla="val 25159"/>
                <a:gd name="adj2" fmla="val 84848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0" y="5486400"/>
              <a:ext cx="30765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9" name="Group 18"/>
          <p:cNvGrpSpPr/>
          <p:nvPr/>
        </p:nvGrpSpPr>
        <p:grpSpPr>
          <a:xfrm>
            <a:off x="4800600" y="2667000"/>
            <a:ext cx="4343400" cy="1447800"/>
            <a:chOff x="4800600" y="4800600"/>
            <a:chExt cx="4343400" cy="1447800"/>
          </a:xfrm>
        </p:grpSpPr>
        <p:sp>
          <p:nvSpPr>
            <p:cNvPr id="18" name="Oval Callout 17"/>
            <p:cNvSpPr/>
            <p:nvPr/>
          </p:nvSpPr>
          <p:spPr>
            <a:xfrm>
              <a:off x="4800600" y="4800600"/>
              <a:ext cx="4343400" cy="1447800"/>
            </a:xfrm>
            <a:prstGeom prst="wedgeEllipseCallout">
              <a:avLst>
                <a:gd name="adj1" fmla="val -17270"/>
                <a:gd name="adj2" fmla="val 7901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5257800" y="5257800"/>
              <a:ext cx="3057525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88693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762000"/>
            <a:ext cx="48387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1447800"/>
            <a:ext cx="60102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95400" y="2133600"/>
            <a:ext cx="5962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2743200"/>
            <a:ext cx="66579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9200" y="3390900"/>
            <a:ext cx="5953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95350" y="3886200"/>
            <a:ext cx="8096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438400" y="5638800"/>
            <a:ext cx="3190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76400" y="4724400"/>
            <a:ext cx="5772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533400" y="152400"/>
            <a:ext cx="6700617" cy="504679"/>
            <a:chOff x="533400" y="152400"/>
            <a:chExt cx="6700617" cy="504679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157067" y="161779"/>
              <a:ext cx="607695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Flowchart: Connector 12"/>
            <p:cNvSpPr/>
            <p:nvPr/>
          </p:nvSpPr>
          <p:spPr>
            <a:xfrm>
              <a:off x="533400" y="152400"/>
              <a:ext cx="457200" cy="3810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290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1600200"/>
            <a:ext cx="75057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2514600" y="304800"/>
            <a:ext cx="3352800" cy="762000"/>
            <a:chOff x="914400" y="381000"/>
            <a:chExt cx="3352800" cy="762000"/>
          </a:xfrm>
        </p:grpSpPr>
        <p:sp>
          <p:nvSpPr>
            <p:cNvPr id="6" name="Oval 5"/>
            <p:cNvSpPr/>
            <p:nvPr/>
          </p:nvSpPr>
          <p:spPr>
            <a:xfrm>
              <a:off x="914400" y="381000"/>
              <a:ext cx="3352800" cy="762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447800" y="381000"/>
              <a:ext cx="231457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40777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971800" y="228600"/>
            <a:ext cx="2819400" cy="685800"/>
            <a:chOff x="2362200" y="457200"/>
            <a:chExt cx="2819400" cy="685800"/>
          </a:xfrm>
        </p:grpSpPr>
        <p:sp>
          <p:nvSpPr>
            <p:cNvPr id="6" name="Oval 5"/>
            <p:cNvSpPr/>
            <p:nvPr/>
          </p:nvSpPr>
          <p:spPr>
            <a:xfrm>
              <a:off x="2362200" y="457200"/>
              <a:ext cx="2819400" cy="685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667000" y="533400"/>
              <a:ext cx="247650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Group 11"/>
          <p:cNvGrpSpPr/>
          <p:nvPr/>
        </p:nvGrpSpPr>
        <p:grpSpPr>
          <a:xfrm>
            <a:off x="1295400" y="1981200"/>
            <a:ext cx="7752644" cy="2209800"/>
            <a:chOff x="1295400" y="1981200"/>
            <a:chExt cx="7752644" cy="22098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AFF"/>
                </a:clrFrom>
                <a:clrTo>
                  <a:srgbClr val="FFFA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5400" y="2286000"/>
              <a:ext cx="4572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600200" y="1981200"/>
              <a:ext cx="7447844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79502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667000" y="304800"/>
            <a:ext cx="3276600" cy="762000"/>
            <a:chOff x="1143000" y="381000"/>
            <a:chExt cx="3276600" cy="762000"/>
          </a:xfrm>
        </p:grpSpPr>
        <p:sp>
          <p:nvSpPr>
            <p:cNvPr id="10" name="Oval 9"/>
            <p:cNvSpPr/>
            <p:nvPr/>
          </p:nvSpPr>
          <p:spPr>
            <a:xfrm>
              <a:off x="1143000" y="381000"/>
              <a:ext cx="3276600" cy="762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295400" y="457200"/>
              <a:ext cx="30765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276600" y="1143000"/>
            <a:ext cx="1143000" cy="78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981200" y="2057400"/>
            <a:ext cx="27432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133600" y="2724150"/>
            <a:ext cx="50577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162175" y="3962400"/>
            <a:ext cx="5000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943100" y="5038725"/>
            <a:ext cx="60579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 descr="C:\Users\pc6\Desktop\MATHS\CLASS-6\SECOND TERM\MATHS\class-6 unit-8\RAW MAT\PICS\0030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762000"/>
            <a:ext cx="1028700" cy="1104900"/>
          </a:xfrm>
          <a:prstGeom prst="rect">
            <a:avLst/>
          </a:prstGeom>
          <a:noFill/>
        </p:spPr>
      </p:pic>
      <p:pic>
        <p:nvPicPr>
          <p:cNvPr id="18438" name="Picture 6" descr="C:\Users\pc6\Desktop\MATHS\CLASS-6\SECOND TERM\MATHS\class-6 unit-8\RAW MAT\PICS\0030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133600" y="723900"/>
            <a:ext cx="1009650" cy="1104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329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66800" y="1752600"/>
            <a:ext cx="7467600" cy="1295400"/>
            <a:chOff x="1066800" y="1752600"/>
            <a:chExt cx="7467600" cy="1295400"/>
          </a:xfrm>
        </p:grpSpPr>
        <p:sp>
          <p:nvSpPr>
            <p:cNvPr id="10" name="Horizontal Scroll 9"/>
            <p:cNvSpPr/>
            <p:nvPr/>
          </p:nvSpPr>
          <p:spPr>
            <a:xfrm>
              <a:off x="1066800" y="1752600"/>
              <a:ext cx="7467600" cy="1295400"/>
            </a:xfrm>
            <a:prstGeom prst="horizontalScroll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219200" y="1981200"/>
              <a:ext cx="73152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" name="Group 8"/>
          <p:cNvGrpSpPr/>
          <p:nvPr/>
        </p:nvGrpSpPr>
        <p:grpSpPr>
          <a:xfrm>
            <a:off x="3276600" y="533400"/>
            <a:ext cx="2819400" cy="704850"/>
            <a:chOff x="3200400" y="1752600"/>
            <a:chExt cx="2819400" cy="704850"/>
          </a:xfrm>
        </p:grpSpPr>
        <p:sp>
          <p:nvSpPr>
            <p:cNvPr id="6" name="Oval 5"/>
            <p:cNvSpPr/>
            <p:nvPr/>
          </p:nvSpPr>
          <p:spPr>
            <a:xfrm>
              <a:off x="3200400" y="1752600"/>
              <a:ext cx="2819400" cy="685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429000" y="1752600"/>
              <a:ext cx="231457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96387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52800" y="381000"/>
            <a:ext cx="2057400" cy="533400"/>
            <a:chOff x="3352800" y="381000"/>
            <a:chExt cx="2057400" cy="533400"/>
          </a:xfrm>
        </p:grpSpPr>
        <p:sp>
          <p:nvSpPr>
            <p:cNvPr id="8" name="Oval 7"/>
            <p:cNvSpPr/>
            <p:nvPr/>
          </p:nvSpPr>
          <p:spPr>
            <a:xfrm>
              <a:off x="3352800" y="381000"/>
              <a:ext cx="2057400" cy="533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886200" y="381000"/>
              <a:ext cx="90487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057400" y="1371600"/>
            <a:ext cx="42481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057400" y="2505075"/>
            <a:ext cx="41529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905000" y="3505200"/>
            <a:ext cx="4610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 descr="http://school.discoveryeducation.com/clipart/images/ani-tape.gif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57775" y="990600"/>
            <a:ext cx="4086225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185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971800" y="304800"/>
            <a:ext cx="2286000" cy="685800"/>
            <a:chOff x="2971800" y="304800"/>
            <a:chExt cx="2286000" cy="685800"/>
          </a:xfrm>
        </p:grpSpPr>
        <p:sp>
          <p:nvSpPr>
            <p:cNvPr id="12" name="Oval 11"/>
            <p:cNvSpPr/>
            <p:nvPr/>
          </p:nvSpPr>
          <p:spPr>
            <a:xfrm>
              <a:off x="2971800" y="304800"/>
              <a:ext cx="2286000" cy="685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571875" y="381000"/>
              <a:ext cx="100012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724150" y="1295400"/>
            <a:ext cx="2609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295650" y="1752600"/>
            <a:ext cx="48577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981200" y="2895600"/>
            <a:ext cx="4295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438525" y="3505200"/>
            <a:ext cx="41052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352800" y="4524375"/>
            <a:ext cx="3448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381375" y="5105400"/>
            <a:ext cx="2028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562100" y="5629275"/>
            <a:ext cx="57531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1" name="Picture 1" descr="C:\Users\pc6\Desktop\MATHS\CLASS-6\SECOND TERM\MATHS\class-6 unit-8\RAW MAT\PICS\Hex-Weight-Set_L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28600"/>
            <a:ext cx="2667000" cy="1730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937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514600" y="228600"/>
            <a:ext cx="2819400" cy="685800"/>
            <a:chOff x="2514600" y="228600"/>
            <a:chExt cx="2819400" cy="685800"/>
          </a:xfrm>
        </p:grpSpPr>
        <p:sp>
          <p:nvSpPr>
            <p:cNvPr id="9" name="Oval 8"/>
            <p:cNvSpPr/>
            <p:nvPr/>
          </p:nvSpPr>
          <p:spPr>
            <a:xfrm>
              <a:off x="2514600" y="228600"/>
              <a:ext cx="2819400" cy="685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819400" y="228600"/>
              <a:ext cx="2152650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6" name="Group 15"/>
          <p:cNvGrpSpPr/>
          <p:nvPr/>
        </p:nvGrpSpPr>
        <p:grpSpPr>
          <a:xfrm>
            <a:off x="1066800" y="2590800"/>
            <a:ext cx="7467600" cy="867905"/>
            <a:chOff x="990600" y="2590800"/>
            <a:chExt cx="7467600" cy="867905"/>
          </a:xfrm>
        </p:grpSpPr>
        <p:pic>
          <p:nvPicPr>
            <p:cNvPr id="27656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143000" y="2590800"/>
              <a:ext cx="7315200" cy="867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AFF"/>
                </a:clrFrom>
                <a:clrTo>
                  <a:srgbClr val="FFFA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90600" y="2667000"/>
              <a:ext cx="4572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" name="Group 14"/>
          <p:cNvGrpSpPr/>
          <p:nvPr/>
        </p:nvGrpSpPr>
        <p:grpSpPr>
          <a:xfrm>
            <a:off x="1066800" y="1447800"/>
            <a:ext cx="6553200" cy="952500"/>
            <a:chOff x="838200" y="1447800"/>
            <a:chExt cx="6553200" cy="952500"/>
          </a:xfrm>
        </p:grpSpPr>
        <p:pic>
          <p:nvPicPr>
            <p:cNvPr id="27657" name="Picture 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295400" y="1447800"/>
              <a:ext cx="60960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AFF"/>
                </a:clrFrom>
                <a:clrTo>
                  <a:srgbClr val="FFFA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8200" y="1524000"/>
              <a:ext cx="4572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7" name="Group 16"/>
          <p:cNvGrpSpPr/>
          <p:nvPr/>
        </p:nvGrpSpPr>
        <p:grpSpPr>
          <a:xfrm>
            <a:off x="1057275" y="3657601"/>
            <a:ext cx="7477125" cy="1143000"/>
            <a:chOff x="609600" y="3657600"/>
            <a:chExt cx="7934325" cy="1285875"/>
          </a:xfrm>
        </p:grpSpPr>
        <p:pic>
          <p:nvPicPr>
            <p:cNvPr id="27658" name="Picture 10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609600" y="3657600"/>
              <a:ext cx="7934325" cy="128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AFF"/>
                </a:clrFrom>
                <a:clrTo>
                  <a:srgbClr val="FFFA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3810000"/>
              <a:ext cx="4572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8" name="Group 17"/>
          <p:cNvGrpSpPr/>
          <p:nvPr/>
        </p:nvGrpSpPr>
        <p:grpSpPr>
          <a:xfrm>
            <a:off x="1066800" y="5181600"/>
            <a:ext cx="8001000" cy="984433"/>
            <a:chOff x="457200" y="5181600"/>
            <a:chExt cx="8001000" cy="984433"/>
          </a:xfrm>
        </p:grpSpPr>
        <p:pic>
          <p:nvPicPr>
            <p:cNvPr id="27655" name="Picture 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676275" y="5181600"/>
              <a:ext cx="7781925" cy="984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AFF"/>
                </a:clrFrom>
                <a:clrTo>
                  <a:srgbClr val="FFFA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" y="5181600"/>
              <a:ext cx="4572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20699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19200" y="3429000"/>
            <a:ext cx="7686675" cy="1762125"/>
            <a:chOff x="1066800" y="2514600"/>
            <a:chExt cx="7686675" cy="1762125"/>
          </a:xfrm>
        </p:grpSpPr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066800" y="2514600"/>
              <a:ext cx="7686675" cy="176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AFF"/>
                </a:clrFrom>
                <a:clrTo>
                  <a:srgbClr val="FFFA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2667000"/>
              <a:ext cx="4572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" name="Group 7"/>
          <p:cNvGrpSpPr/>
          <p:nvPr/>
        </p:nvGrpSpPr>
        <p:grpSpPr>
          <a:xfrm>
            <a:off x="1143000" y="1524000"/>
            <a:ext cx="7486650" cy="1095375"/>
            <a:chOff x="685800" y="914400"/>
            <a:chExt cx="7486650" cy="1095375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685800" y="914400"/>
              <a:ext cx="7486650" cy="109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AFF"/>
                </a:clrFrom>
                <a:clrTo>
                  <a:srgbClr val="FFFA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0" y="990600"/>
              <a:ext cx="4572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34956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362200" y="533400"/>
            <a:ext cx="4648200" cy="762000"/>
            <a:chOff x="1295400" y="838200"/>
            <a:chExt cx="4648200" cy="762000"/>
          </a:xfrm>
        </p:grpSpPr>
        <p:sp>
          <p:nvSpPr>
            <p:cNvPr id="8" name="Oval 7"/>
            <p:cNvSpPr/>
            <p:nvPr/>
          </p:nvSpPr>
          <p:spPr>
            <a:xfrm>
              <a:off x="1295400" y="838200"/>
              <a:ext cx="4648200" cy="762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447800" y="990600"/>
              <a:ext cx="43148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514600" y="1752600"/>
            <a:ext cx="38004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95400" y="2590800"/>
            <a:ext cx="7168532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590800" y="5105400"/>
            <a:ext cx="3733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6454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429000" y="0"/>
            <a:ext cx="1981200" cy="685800"/>
            <a:chOff x="1143000" y="0"/>
            <a:chExt cx="1981200" cy="685800"/>
          </a:xfrm>
        </p:grpSpPr>
        <p:sp>
          <p:nvSpPr>
            <p:cNvPr id="15" name="Oval 14"/>
            <p:cNvSpPr/>
            <p:nvPr/>
          </p:nvSpPr>
          <p:spPr>
            <a:xfrm>
              <a:off x="1143000" y="0"/>
              <a:ext cx="1981200" cy="685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600200" y="57150"/>
              <a:ext cx="104775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62000" y="695325"/>
            <a:ext cx="742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1133475"/>
            <a:ext cx="54673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057400" y="1638300"/>
            <a:ext cx="4543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Group 19"/>
          <p:cNvGrpSpPr/>
          <p:nvPr/>
        </p:nvGrpSpPr>
        <p:grpSpPr>
          <a:xfrm>
            <a:off x="1371600" y="1981200"/>
            <a:ext cx="6248400" cy="1447800"/>
            <a:chOff x="1219200" y="1905000"/>
            <a:chExt cx="6248400" cy="1447800"/>
          </a:xfrm>
        </p:grpSpPr>
        <p:sp>
          <p:nvSpPr>
            <p:cNvPr id="19" name="Oval 18"/>
            <p:cNvSpPr/>
            <p:nvPr/>
          </p:nvSpPr>
          <p:spPr>
            <a:xfrm>
              <a:off x="1219200" y="1905000"/>
              <a:ext cx="6248400" cy="1447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524000" y="2133600"/>
              <a:ext cx="5534025" cy="96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8" name="Group 17"/>
          <p:cNvGrpSpPr/>
          <p:nvPr/>
        </p:nvGrpSpPr>
        <p:grpSpPr>
          <a:xfrm>
            <a:off x="1981200" y="609600"/>
            <a:ext cx="5257800" cy="3886200"/>
            <a:chOff x="-3810001" y="1981200"/>
            <a:chExt cx="8077200" cy="5715000"/>
          </a:xfrm>
        </p:grpSpPr>
        <p:sp>
          <p:nvSpPr>
            <p:cNvPr id="17" name="4-Point Star 16"/>
            <p:cNvSpPr/>
            <p:nvPr/>
          </p:nvSpPr>
          <p:spPr>
            <a:xfrm>
              <a:off x="-3810001" y="1981200"/>
              <a:ext cx="8077200" cy="5715000"/>
            </a:xfrm>
            <a:prstGeom prst="star4">
              <a:avLst>
                <a:gd name="adj" fmla="val 2600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-2209800" y="4038600"/>
              <a:ext cx="4419599" cy="1976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514600" y="2133600"/>
            <a:ext cx="42291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2819400"/>
            <a:ext cx="75247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4114800"/>
            <a:ext cx="6762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492347" y="4552950"/>
            <a:ext cx="62103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32164" y="5867400"/>
            <a:ext cx="6858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 descr="F:\gif\a-penci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9600" y="990600"/>
            <a:ext cx="952500" cy="1905000"/>
          </a:xfrm>
          <a:prstGeom prst="rect">
            <a:avLst/>
          </a:prstGeom>
          <a:noFill/>
        </p:spPr>
      </p:pic>
      <p:pic>
        <p:nvPicPr>
          <p:cNvPr id="22" name="Picture 6" descr="F:\gif\a-penci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48600" y="685800"/>
            <a:ext cx="9525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94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447800" y="2209800"/>
            <a:ext cx="7266132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2514600" y="762000"/>
            <a:ext cx="3429000" cy="1143000"/>
            <a:chOff x="2971800" y="1752600"/>
            <a:chExt cx="2895600" cy="762000"/>
          </a:xfrm>
        </p:grpSpPr>
        <p:sp>
          <p:nvSpPr>
            <p:cNvPr id="6" name="Oval 5"/>
            <p:cNvSpPr/>
            <p:nvPr/>
          </p:nvSpPr>
          <p:spPr>
            <a:xfrm>
              <a:off x="2971800" y="1752600"/>
              <a:ext cx="2895600" cy="762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276600" y="1752600"/>
              <a:ext cx="231457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35308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200400" y="76200"/>
            <a:ext cx="2819400" cy="685800"/>
            <a:chOff x="457200" y="304800"/>
            <a:chExt cx="2819400" cy="685800"/>
          </a:xfrm>
        </p:grpSpPr>
        <p:sp>
          <p:nvSpPr>
            <p:cNvPr id="14" name="Oval 13"/>
            <p:cNvSpPr/>
            <p:nvPr/>
          </p:nvSpPr>
          <p:spPr>
            <a:xfrm>
              <a:off x="457200" y="304800"/>
              <a:ext cx="2819400" cy="685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990600" y="381000"/>
              <a:ext cx="140017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" name="Group 14"/>
          <p:cNvGrpSpPr/>
          <p:nvPr/>
        </p:nvGrpSpPr>
        <p:grpSpPr>
          <a:xfrm>
            <a:off x="1524000" y="2133600"/>
            <a:ext cx="914400" cy="838200"/>
            <a:chOff x="914400" y="2286000"/>
            <a:chExt cx="914400" cy="838200"/>
          </a:xfrm>
        </p:grpSpPr>
        <p:sp>
          <p:nvSpPr>
            <p:cNvPr id="13" name="Oval 12"/>
            <p:cNvSpPr/>
            <p:nvPr/>
          </p:nvSpPr>
          <p:spPr>
            <a:xfrm>
              <a:off x="914400" y="2286000"/>
              <a:ext cx="914400" cy="8382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1747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066800" y="2514600"/>
              <a:ext cx="62865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57200" y="990600"/>
            <a:ext cx="83629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3733800"/>
            <a:ext cx="6134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4295775"/>
            <a:ext cx="62007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048000" y="4876800"/>
            <a:ext cx="426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505450" y="5400675"/>
            <a:ext cx="18097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438775" y="5819775"/>
            <a:ext cx="2105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562600" y="2057400"/>
            <a:ext cx="2743200" cy="180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634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971800" y="304800"/>
            <a:ext cx="2819400" cy="685800"/>
            <a:chOff x="2286000" y="762000"/>
            <a:chExt cx="2819400" cy="685800"/>
          </a:xfrm>
        </p:grpSpPr>
        <p:sp>
          <p:nvSpPr>
            <p:cNvPr id="7" name="Oval 6"/>
            <p:cNvSpPr/>
            <p:nvPr/>
          </p:nvSpPr>
          <p:spPr>
            <a:xfrm>
              <a:off x="2286000" y="762000"/>
              <a:ext cx="2819400" cy="685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590800" y="762000"/>
              <a:ext cx="2438400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Group 10"/>
          <p:cNvGrpSpPr/>
          <p:nvPr/>
        </p:nvGrpSpPr>
        <p:grpSpPr>
          <a:xfrm>
            <a:off x="1066800" y="4114800"/>
            <a:ext cx="7848600" cy="1438275"/>
            <a:chOff x="1066800" y="4114800"/>
            <a:chExt cx="7848600" cy="1438275"/>
          </a:xfrm>
        </p:grpSpPr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352550" y="4114800"/>
              <a:ext cx="7562850" cy="143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AFF"/>
                </a:clrFrom>
                <a:clrTo>
                  <a:srgbClr val="FFFA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4191000"/>
              <a:ext cx="4572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Group 11"/>
          <p:cNvGrpSpPr/>
          <p:nvPr/>
        </p:nvGrpSpPr>
        <p:grpSpPr>
          <a:xfrm>
            <a:off x="723900" y="1447800"/>
            <a:ext cx="8343900" cy="1609725"/>
            <a:chOff x="723900" y="1447800"/>
            <a:chExt cx="8343900" cy="1609725"/>
          </a:xfrm>
        </p:grpSpPr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723900" y="1447800"/>
              <a:ext cx="8343900" cy="160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AFF"/>
                </a:clrFrom>
                <a:clrTo>
                  <a:srgbClr val="FFFA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1524000"/>
              <a:ext cx="4572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92014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981200" y="609600"/>
            <a:ext cx="4724400" cy="762000"/>
            <a:chOff x="1981200" y="609600"/>
            <a:chExt cx="4724400" cy="762000"/>
          </a:xfrm>
        </p:grpSpPr>
        <p:sp>
          <p:nvSpPr>
            <p:cNvPr id="8" name="Oval 7"/>
            <p:cNvSpPr/>
            <p:nvPr/>
          </p:nvSpPr>
          <p:spPr>
            <a:xfrm>
              <a:off x="1981200" y="609600"/>
              <a:ext cx="4724400" cy="762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057400" y="762000"/>
              <a:ext cx="461962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905000" y="1752600"/>
            <a:ext cx="3324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9200" y="2590800"/>
            <a:ext cx="6819900" cy="211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438400" y="4800600"/>
            <a:ext cx="37909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855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2971800"/>
            <a:ext cx="4648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76400" y="762000"/>
            <a:ext cx="63246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810250" y="2895600"/>
            <a:ext cx="33337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352800" y="5486400"/>
            <a:ext cx="3514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1371600" y="228600"/>
            <a:ext cx="4514850" cy="638175"/>
            <a:chOff x="1371600" y="228600"/>
            <a:chExt cx="4514850" cy="638175"/>
          </a:xfrm>
        </p:grpSpPr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828800" y="228600"/>
              <a:ext cx="4057650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Flowchart: Connector 9"/>
            <p:cNvSpPr/>
            <p:nvPr/>
          </p:nvSpPr>
          <p:spPr>
            <a:xfrm>
              <a:off x="1371600" y="381000"/>
              <a:ext cx="457200" cy="3810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11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95400" y="2133600"/>
            <a:ext cx="72390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2743200" y="457200"/>
            <a:ext cx="3505200" cy="1219200"/>
            <a:chOff x="3429000" y="990600"/>
            <a:chExt cx="2895600" cy="838200"/>
          </a:xfrm>
        </p:grpSpPr>
        <p:sp>
          <p:nvSpPr>
            <p:cNvPr id="7" name="Oval 6"/>
            <p:cNvSpPr/>
            <p:nvPr/>
          </p:nvSpPr>
          <p:spPr>
            <a:xfrm>
              <a:off x="3429000" y="990600"/>
              <a:ext cx="2895600" cy="8382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733800" y="1066800"/>
              <a:ext cx="231457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" name="Picture 28" descr="http://t0.gstatic.com/images?q=tbn:ANd9GcRn1C4bCdPMKcq0NWRuh1B2aFot5PIXJD8msRGvCy1CCsj3GbYRLA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7924800" y="4191000"/>
            <a:ext cx="914400" cy="914400"/>
          </a:xfrm>
          <a:prstGeom prst="rect">
            <a:avLst/>
          </a:prstGeom>
          <a:noFill/>
        </p:spPr>
      </p:pic>
      <p:pic>
        <p:nvPicPr>
          <p:cNvPr id="10" name="Picture 28" descr="http://t0.gstatic.com/images?q=tbn:ANd9GcRn1C4bCdPMKcq0NWRuh1B2aFot5PIXJD8msRGvCy1CCsj3GbYRLA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8001000" y="5181600"/>
            <a:ext cx="9144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852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52800" y="152400"/>
            <a:ext cx="2819400" cy="685800"/>
            <a:chOff x="2971800" y="304800"/>
            <a:chExt cx="2819400" cy="685800"/>
          </a:xfrm>
        </p:grpSpPr>
        <p:sp>
          <p:nvSpPr>
            <p:cNvPr id="8" name="Oval 7"/>
            <p:cNvSpPr/>
            <p:nvPr/>
          </p:nvSpPr>
          <p:spPr>
            <a:xfrm>
              <a:off x="2971800" y="304800"/>
              <a:ext cx="2819400" cy="685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200400" y="457200"/>
              <a:ext cx="22193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Group 12"/>
          <p:cNvGrpSpPr/>
          <p:nvPr/>
        </p:nvGrpSpPr>
        <p:grpSpPr>
          <a:xfrm>
            <a:off x="1219200" y="2743200"/>
            <a:ext cx="6115050" cy="1571625"/>
            <a:chOff x="990600" y="2971800"/>
            <a:chExt cx="6115050" cy="1571625"/>
          </a:xfrm>
        </p:grpSpPr>
        <p:pic>
          <p:nvPicPr>
            <p:cNvPr id="36868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990600" y="2971800"/>
              <a:ext cx="6115050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AFF"/>
                </a:clrFrom>
                <a:clrTo>
                  <a:srgbClr val="FFFA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0" y="3124200"/>
              <a:ext cx="4572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" name="Group 14"/>
          <p:cNvGrpSpPr/>
          <p:nvPr/>
        </p:nvGrpSpPr>
        <p:grpSpPr>
          <a:xfrm>
            <a:off x="514350" y="4876800"/>
            <a:ext cx="8629650" cy="1152525"/>
            <a:chOff x="514350" y="4191000"/>
            <a:chExt cx="8629650" cy="1152525"/>
          </a:xfrm>
        </p:grpSpPr>
        <p:pic>
          <p:nvPicPr>
            <p:cNvPr id="36869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514350" y="4191000"/>
              <a:ext cx="8629650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AFF"/>
                </a:clrFrom>
                <a:clrTo>
                  <a:srgbClr val="FFFA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400" y="4267200"/>
              <a:ext cx="4572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4" name="Group 13"/>
          <p:cNvGrpSpPr/>
          <p:nvPr/>
        </p:nvGrpSpPr>
        <p:grpSpPr>
          <a:xfrm>
            <a:off x="304800" y="1295400"/>
            <a:ext cx="8839200" cy="1039485"/>
            <a:chOff x="304800" y="1295400"/>
            <a:chExt cx="8839200" cy="1039485"/>
          </a:xfrm>
        </p:grpSpPr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52425" y="1295400"/>
              <a:ext cx="8791575" cy="1039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AFF"/>
                </a:clrFrom>
                <a:clrTo>
                  <a:srgbClr val="FFFA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371600"/>
              <a:ext cx="4572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04501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4" name="Picture 2" descr="F:\gif\movie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143000"/>
            <a:ext cx="36576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64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4" name="Picture 72" descr="http://th16.photobucket.com/albums/b45/sbreik/animated%20images/Thank%20You/th_ththththanks2046ol.gif"/>
          <p:cNvPicPr>
            <a:picLocks noChangeAspect="1" noChangeArrowheads="1" noCrop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143000" y="0"/>
            <a:ext cx="6477000" cy="6477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782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7EAFB"/>
              </a:clrFrom>
              <a:clrTo>
                <a:srgbClr val="C7EAFB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76400" y="0"/>
            <a:ext cx="91440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76400" y="346363"/>
            <a:ext cx="914400" cy="41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00201" y="685800"/>
            <a:ext cx="4876799" cy="4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00200" y="964870"/>
            <a:ext cx="3048000" cy="48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76401" y="1371600"/>
            <a:ext cx="2971800" cy="4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00200" y="1676400"/>
            <a:ext cx="1981200" cy="51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76400" y="2140953"/>
            <a:ext cx="990600" cy="37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676400" y="2438400"/>
            <a:ext cx="1891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76401" y="2743200"/>
            <a:ext cx="2590800" cy="52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00200" y="3200400"/>
            <a:ext cx="2057400" cy="42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76400" y="4800600"/>
            <a:ext cx="1828800" cy="47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76400" y="5334000"/>
            <a:ext cx="3048000" cy="32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00200" y="5562600"/>
            <a:ext cx="1828800" cy="50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34577" y="5867400"/>
            <a:ext cx="3623223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524000" y="6172200"/>
            <a:ext cx="1904999" cy="40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1" name="Group 30"/>
          <p:cNvGrpSpPr/>
          <p:nvPr/>
        </p:nvGrpSpPr>
        <p:grpSpPr>
          <a:xfrm>
            <a:off x="1371600" y="3581400"/>
            <a:ext cx="3962400" cy="1095375"/>
            <a:chOff x="1600200" y="4543425"/>
            <a:chExt cx="4581525" cy="16764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333625" y="4543425"/>
              <a:ext cx="30765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600200" y="5638800"/>
              <a:ext cx="685800" cy="47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429000" y="5638800"/>
              <a:ext cx="90487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5181600" y="5791200"/>
              <a:ext cx="100012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0" name="Group 29"/>
            <p:cNvGrpSpPr/>
            <p:nvPr/>
          </p:nvGrpSpPr>
          <p:grpSpPr>
            <a:xfrm>
              <a:off x="2056606" y="5181600"/>
              <a:ext cx="3583782" cy="457994"/>
              <a:chOff x="2056606" y="5181600"/>
              <a:chExt cx="3583782" cy="457994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2057400" y="5181600"/>
                <a:ext cx="3581400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rot="5400000">
                <a:off x="1828800" y="5410200"/>
                <a:ext cx="457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5400000">
                <a:off x="3734594" y="5409406"/>
                <a:ext cx="457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rot="5400000">
                <a:off x="5410994" y="5409406"/>
                <a:ext cx="457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Flowchart: Or 31">
            <a:hlinkClick r:id="rId21" action="ppaction://hlinksldjump"/>
          </p:cNvPr>
          <p:cNvSpPr/>
          <p:nvPr/>
        </p:nvSpPr>
        <p:spPr>
          <a:xfrm>
            <a:off x="1219200" y="76200"/>
            <a:ext cx="304800" cy="228600"/>
          </a:xfrm>
          <a:prstGeom prst="flowChar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Flowchart: Or 32">
            <a:hlinkClick r:id="rId22" action="ppaction://hlinksldjump"/>
          </p:cNvPr>
          <p:cNvSpPr/>
          <p:nvPr/>
        </p:nvSpPr>
        <p:spPr>
          <a:xfrm>
            <a:off x="1219200" y="6248400"/>
            <a:ext cx="304800" cy="228600"/>
          </a:xfrm>
          <a:prstGeom prst="flowChar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Flowchart: Or 33">
            <a:hlinkClick r:id="rId23" action="ppaction://hlinksldjump"/>
          </p:cNvPr>
          <p:cNvSpPr/>
          <p:nvPr/>
        </p:nvSpPr>
        <p:spPr>
          <a:xfrm>
            <a:off x="1219200" y="5943600"/>
            <a:ext cx="304800" cy="228600"/>
          </a:xfrm>
          <a:prstGeom prst="flowChar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Flowchart: Or 34">
            <a:hlinkClick r:id="rId24" action="ppaction://hlinksldjump"/>
          </p:cNvPr>
          <p:cNvSpPr/>
          <p:nvPr/>
        </p:nvSpPr>
        <p:spPr>
          <a:xfrm>
            <a:off x="1219200" y="5638800"/>
            <a:ext cx="304800" cy="228600"/>
          </a:xfrm>
          <a:prstGeom prst="flowChar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Flowchart: Or 35">
            <a:hlinkClick r:id="rId25" action="ppaction://hlinksldjump"/>
          </p:cNvPr>
          <p:cNvSpPr/>
          <p:nvPr/>
        </p:nvSpPr>
        <p:spPr>
          <a:xfrm>
            <a:off x="1219200" y="5334000"/>
            <a:ext cx="304800" cy="228600"/>
          </a:xfrm>
          <a:prstGeom prst="flowChar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Flowchart: Or 36">
            <a:hlinkClick r:id="rId26" action="ppaction://hlinksldjump"/>
          </p:cNvPr>
          <p:cNvSpPr/>
          <p:nvPr/>
        </p:nvSpPr>
        <p:spPr>
          <a:xfrm>
            <a:off x="1219200" y="4876800"/>
            <a:ext cx="304800" cy="228600"/>
          </a:xfrm>
          <a:prstGeom prst="flowChar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Flowchart: Or 37">
            <a:hlinkClick r:id="rId27" action="ppaction://hlinksldjump"/>
          </p:cNvPr>
          <p:cNvSpPr/>
          <p:nvPr/>
        </p:nvSpPr>
        <p:spPr>
          <a:xfrm>
            <a:off x="1219200" y="3657600"/>
            <a:ext cx="304800" cy="228600"/>
          </a:xfrm>
          <a:prstGeom prst="flowChar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Flowchart: Or 38">
            <a:hlinkClick r:id="rId28" action="ppaction://hlinksldjump"/>
          </p:cNvPr>
          <p:cNvSpPr/>
          <p:nvPr/>
        </p:nvSpPr>
        <p:spPr>
          <a:xfrm>
            <a:off x="1219200" y="3276600"/>
            <a:ext cx="304800" cy="228600"/>
          </a:xfrm>
          <a:prstGeom prst="flowChar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Flowchart: Or 39">
            <a:hlinkClick r:id="rId29" action="ppaction://hlinksldjump"/>
          </p:cNvPr>
          <p:cNvSpPr/>
          <p:nvPr/>
        </p:nvSpPr>
        <p:spPr>
          <a:xfrm>
            <a:off x="1219200" y="2895600"/>
            <a:ext cx="304800" cy="228600"/>
          </a:xfrm>
          <a:prstGeom prst="flowChar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Flowchart: Or 40">
            <a:hlinkClick r:id="rId30" action="ppaction://hlinksldjump"/>
          </p:cNvPr>
          <p:cNvSpPr/>
          <p:nvPr/>
        </p:nvSpPr>
        <p:spPr>
          <a:xfrm>
            <a:off x="1219200" y="2590800"/>
            <a:ext cx="304800" cy="228600"/>
          </a:xfrm>
          <a:prstGeom prst="flowChar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Flowchart: Or 41">
            <a:hlinkClick r:id="rId31" action="ppaction://hlinksldjump"/>
          </p:cNvPr>
          <p:cNvSpPr/>
          <p:nvPr/>
        </p:nvSpPr>
        <p:spPr>
          <a:xfrm>
            <a:off x="1219200" y="2286000"/>
            <a:ext cx="304800" cy="228600"/>
          </a:xfrm>
          <a:prstGeom prst="flowChar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Flowchart: Or 42">
            <a:hlinkClick r:id="rId32" action="ppaction://hlinksldjump"/>
          </p:cNvPr>
          <p:cNvSpPr/>
          <p:nvPr/>
        </p:nvSpPr>
        <p:spPr>
          <a:xfrm>
            <a:off x="1219200" y="1905000"/>
            <a:ext cx="304800" cy="228600"/>
          </a:xfrm>
          <a:prstGeom prst="flowChar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Flowchart: Or 43">
            <a:hlinkClick r:id="rId33" action="ppaction://hlinksldjump"/>
          </p:cNvPr>
          <p:cNvSpPr/>
          <p:nvPr/>
        </p:nvSpPr>
        <p:spPr>
          <a:xfrm>
            <a:off x="1219200" y="1447800"/>
            <a:ext cx="304800" cy="228600"/>
          </a:xfrm>
          <a:prstGeom prst="flowChar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Flowchart: Or 44">
            <a:hlinkClick r:id="rId34" action="ppaction://hlinksldjump"/>
          </p:cNvPr>
          <p:cNvSpPr/>
          <p:nvPr/>
        </p:nvSpPr>
        <p:spPr>
          <a:xfrm>
            <a:off x="1219200" y="1143000"/>
            <a:ext cx="304800" cy="228600"/>
          </a:xfrm>
          <a:prstGeom prst="flowChar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Flowchart: Or 45">
            <a:hlinkClick r:id="rId35" action="ppaction://hlinksldjump"/>
          </p:cNvPr>
          <p:cNvSpPr/>
          <p:nvPr/>
        </p:nvSpPr>
        <p:spPr>
          <a:xfrm>
            <a:off x="1219200" y="762000"/>
            <a:ext cx="304800" cy="228600"/>
          </a:xfrm>
          <a:prstGeom prst="flowChar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Flowchart: Or 46">
            <a:hlinkClick r:id="rId36" action="ppaction://hlinksldjump"/>
          </p:cNvPr>
          <p:cNvSpPr/>
          <p:nvPr/>
        </p:nvSpPr>
        <p:spPr>
          <a:xfrm>
            <a:off x="1219200" y="457200"/>
            <a:ext cx="304800" cy="228600"/>
          </a:xfrm>
          <a:prstGeom prst="flowChar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Flowchart: Extract 47">
            <a:hlinkClick r:id="rId27" action="ppaction://hlinksldjump"/>
          </p:cNvPr>
          <p:cNvSpPr/>
          <p:nvPr/>
        </p:nvSpPr>
        <p:spPr>
          <a:xfrm>
            <a:off x="1143000" y="4191000"/>
            <a:ext cx="228600" cy="304800"/>
          </a:xfrm>
          <a:prstGeom prst="flowChartExtra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Flowchart: Extract 48">
            <a:hlinkClick r:id="rId37" action="ppaction://hlinksldjump"/>
          </p:cNvPr>
          <p:cNvSpPr/>
          <p:nvPr/>
        </p:nvSpPr>
        <p:spPr>
          <a:xfrm>
            <a:off x="4191000" y="4343400"/>
            <a:ext cx="228600" cy="304800"/>
          </a:xfrm>
          <a:prstGeom prst="flowChartExtra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Flowchart: Extract 49">
            <a:hlinkClick r:id="rId38" action="ppaction://hlinksldjump"/>
          </p:cNvPr>
          <p:cNvSpPr/>
          <p:nvPr/>
        </p:nvSpPr>
        <p:spPr>
          <a:xfrm>
            <a:off x="2590800" y="4267200"/>
            <a:ext cx="228600" cy="304800"/>
          </a:xfrm>
          <a:prstGeom prst="flowChartExtra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2" name="Picture 2" descr="F:\gif images\__Dis1.gif">
            <a:hlinkClick r:id="rId39" action="ppaction://hlinksldjump"/>
          </p:cNvPr>
          <p:cNvPicPr>
            <a:picLocks noChangeAspect="1" noChangeArrowheads="1" noCrop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6781800" y="2362200"/>
            <a:ext cx="1114425" cy="1114425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6400800" y="3505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REVISION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93643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62000" y="104775"/>
            <a:ext cx="66770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2590800"/>
            <a:ext cx="26670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66725" y="5791200"/>
            <a:ext cx="8677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1676400" y="1295400"/>
            <a:ext cx="5410200" cy="1143000"/>
            <a:chOff x="990600" y="1295400"/>
            <a:chExt cx="5410200" cy="1143000"/>
          </a:xfrm>
        </p:grpSpPr>
        <p:sp>
          <p:nvSpPr>
            <p:cNvPr id="15" name="Rectangle 14"/>
            <p:cNvSpPr/>
            <p:nvPr/>
          </p:nvSpPr>
          <p:spPr>
            <a:xfrm>
              <a:off x="990600" y="1295400"/>
              <a:ext cx="5410200" cy="1143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1219200" y="1295400"/>
              <a:ext cx="5019675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981200" y="1295400"/>
            <a:ext cx="46386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2971800"/>
            <a:ext cx="18669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2819400"/>
            <a:ext cx="18669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810000" y="4876800"/>
            <a:ext cx="1857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410200" y="4876800"/>
            <a:ext cx="1857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934200" y="4876800"/>
            <a:ext cx="1857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5160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714500" y="5334000"/>
            <a:ext cx="43053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447800" y="5943600"/>
            <a:ext cx="48577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447800" y="914400"/>
            <a:ext cx="9525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657600" y="2514600"/>
            <a:ext cx="800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2133600"/>
            <a:ext cx="9144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Group 22"/>
          <p:cNvGrpSpPr/>
          <p:nvPr/>
        </p:nvGrpSpPr>
        <p:grpSpPr>
          <a:xfrm>
            <a:off x="838200" y="0"/>
            <a:ext cx="2971800" cy="838200"/>
            <a:chOff x="838200" y="0"/>
            <a:chExt cx="2971800" cy="838200"/>
          </a:xfrm>
        </p:grpSpPr>
        <p:sp>
          <p:nvSpPr>
            <p:cNvPr id="22" name="Oval 21"/>
            <p:cNvSpPr/>
            <p:nvPr/>
          </p:nvSpPr>
          <p:spPr>
            <a:xfrm>
              <a:off x="838200" y="0"/>
              <a:ext cx="2971800" cy="8382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990600" y="152400"/>
              <a:ext cx="25527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400300" y="990600"/>
            <a:ext cx="9525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114800" y="2133600"/>
            <a:ext cx="800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724400" y="2590800"/>
            <a:ext cx="800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2286000"/>
            <a:ext cx="9144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2743200"/>
            <a:ext cx="9144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2057400"/>
            <a:ext cx="9144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2667000"/>
            <a:ext cx="9144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505200"/>
            <a:ext cx="21621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450" y="3505200"/>
            <a:ext cx="21907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199" y="3505200"/>
            <a:ext cx="2133601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887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95600" y="228600"/>
            <a:ext cx="3048000" cy="838200"/>
            <a:chOff x="1219200" y="228600"/>
            <a:chExt cx="3048000" cy="838200"/>
          </a:xfrm>
        </p:grpSpPr>
        <p:sp>
          <p:nvSpPr>
            <p:cNvPr id="7" name="Oval 6"/>
            <p:cNvSpPr/>
            <p:nvPr/>
          </p:nvSpPr>
          <p:spPr>
            <a:xfrm>
              <a:off x="1219200" y="228600"/>
              <a:ext cx="3048000" cy="8382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571625" y="247650"/>
              <a:ext cx="231457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57275" y="1428750"/>
            <a:ext cx="7477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24384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807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85800" y="304800"/>
            <a:ext cx="6705600" cy="838200"/>
            <a:chOff x="685800" y="304800"/>
            <a:chExt cx="6705600" cy="838200"/>
          </a:xfrm>
        </p:grpSpPr>
        <p:sp>
          <p:nvSpPr>
            <p:cNvPr id="12" name="Oval 11"/>
            <p:cNvSpPr/>
            <p:nvPr/>
          </p:nvSpPr>
          <p:spPr>
            <a:xfrm>
              <a:off x="685800" y="304800"/>
              <a:ext cx="6705600" cy="8382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990600" y="457200"/>
              <a:ext cx="6067425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00200" y="1219200"/>
            <a:ext cx="5848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00200" y="1828800"/>
            <a:ext cx="5562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14"/>
          <p:cNvGrpSpPr/>
          <p:nvPr/>
        </p:nvGrpSpPr>
        <p:grpSpPr>
          <a:xfrm>
            <a:off x="2743200" y="1371600"/>
            <a:ext cx="3200400" cy="762000"/>
            <a:chOff x="2667000" y="2362200"/>
            <a:chExt cx="3200400" cy="762000"/>
          </a:xfrm>
        </p:grpSpPr>
        <p:sp>
          <p:nvSpPr>
            <p:cNvPr id="14" name="Oval 13"/>
            <p:cNvSpPr/>
            <p:nvPr/>
          </p:nvSpPr>
          <p:spPr>
            <a:xfrm>
              <a:off x="2667000" y="2362200"/>
              <a:ext cx="3200400" cy="762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895600" y="2438400"/>
              <a:ext cx="246697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9200" y="2590800"/>
            <a:ext cx="74485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04800" y="4800600"/>
            <a:ext cx="88392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752600" y="4038600"/>
            <a:ext cx="42957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133600" y="3657600"/>
            <a:ext cx="3600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8" descr="http://t0.gstatic.com/images?q=tbn:ANd9GcRn1C4bCdPMKcq0NWRuh1B2aFot5PIXJD8msRGvCy1CCsj3GbYRLA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324600" y="5638800"/>
            <a:ext cx="9144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05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3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057400" y="228600"/>
            <a:ext cx="4800600" cy="838200"/>
            <a:chOff x="762000" y="228600"/>
            <a:chExt cx="4800600" cy="838200"/>
          </a:xfrm>
        </p:grpSpPr>
        <p:sp>
          <p:nvSpPr>
            <p:cNvPr id="11" name="Oval 10"/>
            <p:cNvSpPr/>
            <p:nvPr/>
          </p:nvSpPr>
          <p:spPr>
            <a:xfrm>
              <a:off x="762000" y="228600"/>
              <a:ext cx="4800600" cy="8382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447800" y="304800"/>
              <a:ext cx="366712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4" name="Group 13"/>
          <p:cNvGrpSpPr/>
          <p:nvPr/>
        </p:nvGrpSpPr>
        <p:grpSpPr>
          <a:xfrm>
            <a:off x="1219200" y="457200"/>
            <a:ext cx="6477000" cy="1371600"/>
            <a:chOff x="1066800" y="990600"/>
            <a:chExt cx="6477000" cy="1371600"/>
          </a:xfrm>
        </p:grpSpPr>
        <p:sp>
          <p:nvSpPr>
            <p:cNvPr id="13" name="Rectangle 12"/>
            <p:cNvSpPr/>
            <p:nvPr/>
          </p:nvSpPr>
          <p:spPr>
            <a:xfrm>
              <a:off x="1066800" y="990600"/>
              <a:ext cx="6477000" cy="13716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295400" y="1143000"/>
              <a:ext cx="5992738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95400" y="2057400"/>
            <a:ext cx="7038975" cy="93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905000" y="3048000"/>
            <a:ext cx="22479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590800" y="3962400"/>
            <a:ext cx="20859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638425" y="4953000"/>
            <a:ext cx="2466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9200" y="5638800"/>
            <a:ext cx="24860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9615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304800"/>
            <a:ext cx="64293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209800" y="2209800"/>
            <a:ext cx="236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828800" y="1524000"/>
            <a:ext cx="5153796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905000" y="3276600"/>
            <a:ext cx="41624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95400" y="5029200"/>
            <a:ext cx="58007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675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On-screen Show (4:3)</PresentationFormat>
  <Paragraphs>41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1</cp:revision>
  <dcterms:created xsi:type="dcterms:W3CDTF">2006-08-16T00:00:00Z</dcterms:created>
  <dcterms:modified xsi:type="dcterms:W3CDTF">2016-09-02T10:35:51Z</dcterms:modified>
</cp:coreProperties>
</file>