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/videos/Picture%20Graphs.mp4" TargetMode="External"/><Relationship Id="rId5" Type="http://schemas.openxmlformats.org/officeDocument/2006/relationships/slide" Target="slide11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slide" Target="slide22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hyperlink" Target="raw%20mat/videos/Bar%20Graphs%5b1%5d.flv" TargetMode="Externa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55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/videos/How%20To%20Make%20and%20Use%20a%20Bar%20Graph.flv" TargetMode="Externa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raw%20mat/videos/Presentation%20of%20Data.mp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slide" Target="slide18.xml"/><Relationship Id="rId18" Type="http://schemas.openxmlformats.org/officeDocument/2006/relationships/slide" Target="slide5.xml"/><Relationship Id="rId3" Type="http://schemas.openxmlformats.org/officeDocument/2006/relationships/image" Target="../media/image16.png"/><Relationship Id="rId21" Type="http://schemas.openxmlformats.org/officeDocument/2006/relationships/image" Target="../media/image106.gif"/><Relationship Id="rId7" Type="http://schemas.openxmlformats.org/officeDocument/2006/relationships/image" Target="../media/image49.png"/><Relationship Id="rId12" Type="http://schemas.openxmlformats.org/officeDocument/2006/relationships/slide" Target="slide27.xml"/><Relationship Id="rId17" Type="http://schemas.openxmlformats.org/officeDocument/2006/relationships/slide" Target="slide4.xml"/><Relationship Id="rId2" Type="http://schemas.openxmlformats.org/officeDocument/2006/relationships/image" Target="../media/image9.png"/><Relationship Id="rId16" Type="http://schemas.openxmlformats.org/officeDocument/2006/relationships/slide" Target="slide9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slide" Target="slide3.xml"/><Relationship Id="rId5" Type="http://schemas.openxmlformats.org/officeDocument/2006/relationships/image" Target="../media/image30.png"/><Relationship Id="rId15" Type="http://schemas.openxmlformats.org/officeDocument/2006/relationships/slide" Target="slide11.xml"/><Relationship Id="rId10" Type="http://schemas.openxmlformats.org/officeDocument/2006/relationships/image" Target="../media/image101.png"/><Relationship Id="rId19" Type="http://schemas.openxmlformats.org/officeDocument/2006/relationships/slide" Target="slide15.xml"/><Relationship Id="rId4" Type="http://schemas.openxmlformats.org/officeDocument/2006/relationships/image" Target="../media/image18.png"/><Relationship Id="rId9" Type="http://schemas.openxmlformats.org/officeDocument/2006/relationships/image" Target="../media/image60.png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7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0354" y="2286000"/>
            <a:ext cx="337732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1447800"/>
            <a:ext cx="3695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990600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2819400"/>
            <a:ext cx="2343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3600" y="2590800"/>
            <a:ext cx="1533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4648200"/>
            <a:ext cx="1971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3810000"/>
            <a:ext cx="99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2743200"/>
            <a:ext cx="657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733800"/>
            <a:ext cx="657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7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8382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371600"/>
            <a:ext cx="7539038" cy="28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4267200"/>
            <a:ext cx="7439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65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990600"/>
            <a:ext cx="7858125" cy="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838200" y="3581400"/>
            <a:ext cx="7620000" cy="2819400"/>
            <a:chOff x="381000" y="3581400"/>
            <a:chExt cx="8305800" cy="2819400"/>
          </a:xfrm>
        </p:grpSpPr>
        <p:sp>
          <p:nvSpPr>
            <p:cNvPr id="8" name="Rectangle 7"/>
            <p:cNvSpPr/>
            <p:nvPr/>
          </p:nvSpPr>
          <p:spPr>
            <a:xfrm>
              <a:off x="609600" y="3581400"/>
              <a:ext cx="8077200" cy="2590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81000" y="3657600"/>
              <a:ext cx="81629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"/>
            <a:ext cx="7391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921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914400"/>
            <a:ext cx="3543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1447800"/>
            <a:ext cx="7772400" cy="10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lum bright="-10000" contrast="-10000"/>
          </a:blip>
          <a:srcRect/>
          <a:stretch>
            <a:fillRect/>
          </a:stretch>
        </p:blipFill>
        <p:spPr bwMode="auto">
          <a:xfrm>
            <a:off x="1371600" y="2498678"/>
            <a:ext cx="5486400" cy="35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7620000" y="47244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1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990600"/>
            <a:ext cx="5800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981200"/>
            <a:ext cx="7372350" cy="17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90600" y="914400"/>
            <a:ext cx="7391400" cy="45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477000" y="5562600"/>
            <a:ext cx="3810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http://t0.gstatic.com/images?q=tbn:ANd9GcRn1C4bCdPMKcq0NWRuh1B2aFot5PIXJD8msRGvCy1CCsj3GbYRLA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43000" y="5410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24200" y="838200"/>
            <a:ext cx="2181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371600"/>
            <a:ext cx="72747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620000" y="47244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C:\Users\pc6\Desktop\MATHS\CLASS-6\SECOND TERM\MATHS\class-6 unit-9\raw mat\pics\mo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590800"/>
            <a:ext cx="1828800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7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447800"/>
            <a:ext cx="746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086600" y="5029200"/>
            <a:ext cx="3810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5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505200" y="838200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2954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0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762000"/>
            <a:ext cx="61817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9050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239000" y="49530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4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1981200"/>
            <a:ext cx="4752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1219200"/>
            <a:ext cx="3943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971800"/>
            <a:ext cx="6496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3505200"/>
            <a:ext cx="2790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4114800"/>
            <a:ext cx="6905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371600" y="5257800"/>
            <a:ext cx="1485900" cy="514350"/>
            <a:chOff x="1371600" y="5257800"/>
            <a:chExt cx="1485900" cy="514350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5257800"/>
              <a:ext cx="3429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5257800"/>
              <a:ext cx="4095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ight Arrow 12">
            <a:hlinkClick r:id="rId9" action="ppaction://hlinksldjump"/>
          </p:cNvPr>
          <p:cNvSpPr/>
          <p:nvPr/>
        </p:nvSpPr>
        <p:spPr>
          <a:xfrm flipH="1">
            <a:off x="838200" y="1295400"/>
            <a:ext cx="6096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4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990600"/>
            <a:ext cx="2286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524000"/>
            <a:ext cx="7486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447800" y="304800"/>
            <a:ext cx="6324600" cy="3810000"/>
            <a:chOff x="1524000" y="1066800"/>
            <a:chExt cx="5562600" cy="4495800"/>
          </a:xfrm>
        </p:grpSpPr>
        <p:sp>
          <p:nvSpPr>
            <p:cNvPr id="8" name="Rectangle 7"/>
            <p:cNvSpPr/>
            <p:nvPr/>
          </p:nvSpPr>
          <p:spPr>
            <a:xfrm>
              <a:off x="1524000" y="1066800"/>
              <a:ext cx="5562600" cy="449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1066800"/>
              <a:ext cx="5400675" cy="4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4191000"/>
            <a:ext cx="7372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33800" y="1600200"/>
            <a:ext cx="1295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2025" y="2743200"/>
            <a:ext cx="7343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0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982687"/>
            <a:ext cx="3705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439887"/>
            <a:ext cx="7500938" cy="9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838200"/>
            <a:ext cx="5257800" cy="5226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620000" y="47244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3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143000"/>
            <a:ext cx="69818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2286000"/>
            <a:ext cx="62579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620000" y="47244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7620000" y="5105400"/>
            <a:ext cx="5334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1" y="1143000"/>
            <a:ext cx="7391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620000" y="47244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543800" y="5105400"/>
            <a:ext cx="533400" cy="3810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2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914400"/>
            <a:ext cx="314325" cy="486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5715000"/>
            <a:ext cx="514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657350" y="1143000"/>
            <a:ext cx="6286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819400"/>
            <a:ext cx="523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5715000" y="1524000"/>
            <a:ext cx="2162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4800600" y="5867400"/>
            <a:ext cx="495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895600" y="1905000"/>
            <a:ext cx="571500" cy="3819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1447800"/>
            <a:ext cx="523875" cy="428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4495800" y="4724400"/>
            <a:ext cx="523875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5257800" y="5257800"/>
            <a:ext cx="5334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6019800" y="5029200"/>
            <a:ext cx="533400" cy="742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6781800" y="4267200"/>
            <a:ext cx="523875" cy="1495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2971800"/>
            <a:ext cx="342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3352800"/>
            <a:ext cx="381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0" y="4876800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0" y="4419600"/>
            <a:ext cx="361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0" y="4038600"/>
            <a:ext cx="390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0" y="4648200"/>
            <a:ext cx="390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Arrow 21">
            <a:hlinkClick r:id="rId20" action="ppaction://hlinksldjump"/>
          </p:cNvPr>
          <p:cNvSpPr/>
          <p:nvPr/>
        </p:nvSpPr>
        <p:spPr>
          <a:xfrm>
            <a:off x="7620000" y="45720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Left Arrow 22">
            <a:hlinkClick r:id="rId21" action="ppaction://hlinksldjump"/>
          </p:cNvPr>
          <p:cNvSpPr/>
          <p:nvPr/>
        </p:nvSpPr>
        <p:spPr>
          <a:xfrm>
            <a:off x="990600" y="1066800"/>
            <a:ext cx="5334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3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066800"/>
            <a:ext cx="7067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600200" y="1143000"/>
            <a:ext cx="5562600" cy="4953000"/>
            <a:chOff x="1447800" y="990600"/>
            <a:chExt cx="5562600" cy="4953000"/>
          </a:xfrm>
        </p:grpSpPr>
        <p:sp>
          <p:nvSpPr>
            <p:cNvPr id="6" name="Rectangle 5"/>
            <p:cNvSpPr/>
            <p:nvPr/>
          </p:nvSpPr>
          <p:spPr>
            <a:xfrm>
              <a:off x="1447800" y="990600"/>
              <a:ext cx="5562600" cy="495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1066800"/>
              <a:ext cx="556260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7696200" y="5105400"/>
            <a:ext cx="4572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http://t0.gstatic.com/images?q=tbn:ANd9GcRn1C4bCdPMKcq0NWRuh1B2aFot5PIXJD8msRGvCy1CCsj3GbYRLA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543800" y="40386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8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95600" y="914400"/>
            <a:ext cx="2352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828801"/>
            <a:ext cx="7315200" cy="112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219200"/>
            <a:ext cx="6696075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4572000"/>
            <a:ext cx="7162800" cy="10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t0.gstatic.com/images?q=tbn:ANd9GcRn1C4bCdPMKcq0NWRuh1B2aFot5PIXJD8msRGvCy1CCsj3GbYRLA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620000" y="9906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http://t0.gstatic.com/images?q=tbn:ANd9GcRn1C4bCdPMKcq0NWRuh1B2aFot5PIXJD8msRGvCy1CCsj3GbYRL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352800" y="23622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5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66" descr="http://th298.photobucket.com/albums/mm256/IceHappy/Thank%20Yous/th_Quellwritingthankyou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057400"/>
            <a:ext cx="4461282" cy="256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6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990600"/>
            <a:ext cx="1295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95550" y="1390650"/>
            <a:ext cx="2838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00300" y="1924050"/>
            <a:ext cx="4305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362200" y="2506288"/>
            <a:ext cx="1752600" cy="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362200" y="3133725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00300" y="3657600"/>
            <a:ext cx="3543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390775" y="4114800"/>
            <a:ext cx="2181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66975" y="4648200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47925" y="5105400"/>
            <a:ext cx="2352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>
            <a:hlinkClick r:id="rId11" action="ppaction://hlinksldjump"/>
          </p:cNvPr>
          <p:cNvSpPr/>
          <p:nvPr/>
        </p:nvSpPr>
        <p:spPr>
          <a:xfrm>
            <a:off x="1676400" y="10668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hlinkClick r:id="rId12" action="ppaction://hlinksldjump"/>
          </p:cNvPr>
          <p:cNvSpPr/>
          <p:nvPr/>
        </p:nvSpPr>
        <p:spPr>
          <a:xfrm>
            <a:off x="1752600" y="52578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hlinkClick r:id="rId13" action="ppaction://hlinksldjump"/>
          </p:cNvPr>
          <p:cNvSpPr/>
          <p:nvPr/>
        </p:nvSpPr>
        <p:spPr>
          <a:xfrm>
            <a:off x="1752600" y="48006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hlinkClick r:id="rId14" action="ppaction://hlinksldjump"/>
          </p:cNvPr>
          <p:cNvSpPr/>
          <p:nvPr/>
        </p:nvSpPr>
        <p:spPr>
          <a:xfrm>
            <a:off x="1752600" y="43434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hlinkClick r:id="rId15" action="ppaction://hlinksldjump"/>
          </p:cNvPr>
          <p:cNvSpPr/>
          <p:nvPr/>
        </p:nvSpPr>
        <p:spPr>
          <a:xfrm>
            <a:off x="1752600" y="38100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hlinkClick r:id="rId16" action="ppaction://hlinksldjump"/>
          </p:cNvPr>
          <p:cNvSpPr/>
          <p:nvPr/>
        </p:nvSpPr>
        <p:spPr>
          <a:xfrm>
            <a:off x="1752600" y="32766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hlinkClick r:id="rId17" action="ppaction://hlinksldjump"/>
          </p:cNvPr>
          <p:cNvSpPr/>
          <p:nvPr/>
        </p:nvSpPr>
        <p:spPr>
          <a:xfrm>
            <a:off x="1676400" y="26670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hlinkClick r:id="rId18" action="ppaction://hlinksldjump"/>
          </p:cNvPr>
          <p:cNvSpPr/>
          <p:nvPr/>
        </p:nvSpPr>
        <p:spPr>
          <a:xfrm>
            <a:off x="1676400" y="20574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hlinkClick r:id="rId19" action="ppaction://hlinksldjump"/>
          </p:cNvPr>
          <p:cNvSpPr/>
          <p:nvPr/>
        </p:nvSpPr>
        <p:spPr>
          <a:xfrm>
            <a:off x="1676400" y="1524000"/>
            <a:ext cx="3810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" descr="F:\gif images\__Dis1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0" y="2819400"/>
            <a:ext cx="809625" cy="8096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77000" y="35814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REVISION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796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990600"/>
            <a:ext cx="4800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5943600" y="990600"/>
            <a:ext cx="1295400" cy="1066800"/>
            <a:chOff x="1447800" y="1371600"/>
            <a:chExt cx="2209800" cy="1828800"/>
          </a:xfrm>
        </p:grpSpPr>
        <p:sp>
          <p:nvSpPr>
            <p:cNvPr id="6" name="Rectangle 5"/>
            <p:cNvSpPr/>
            <p:nvPr/>
          </p:nvSpPr>
          <p:spPr>
            <a:xfrm>
              <a:off x="1447800" y="1371600"/>
              <a:ext cx="2209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981200" y="20574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438400" y="2667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895600" y="21336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8400" y="21336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828800" y="2667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048000" y="16002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362200" y="1524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600200" y="1524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2133600"/>
            <a:ext cx="1295400" cy="1143000"/>
            <a:chOff x="4648200" y="1371600"/>
            <a:chExt cx="22098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4648200" y="1371600"/>
              <a:ext cx="2209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257800" y="24384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638800" y="20574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81600" y="1905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352800"/>
            <a:ext cx="1295400" cy="990600"/>
            <a:chOff x="1447800" y="3657600"/>
            <a:chExt cx="2209800" cy="1828800"/>
          </a:xfrm>
        </p:grpSpPr>
        <p:sp>
          <p:nvSpPr>
            <p:cNvPr id="21" name="Rectangle 20"/>
            <p:cNvSpPr/>
            <p:nvPr/>
          </p:nvSpPr>
          <p:spPr>
            <a:xfrm>
              <a:off x="1447800" y="3657600"/>
              <a:ext cx="2209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2971800" y="47244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2971800" y="40386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438400" y="43434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676400" y="46482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600200" y="40386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3600" y="4495800"/>
            <a:ext cx="1295400" cy="990600"/>
            <a:chOff x="4724400" y="3581400"/>
            <a:chExt cx="2209800" cy="1828800"/>
          </a:xfrm>
        </p:grpSpPr>
        <p:sp>
          <p:nvSpPr>
            <p:cNvPr id="28" name="Rectangle 27"/>
            <p:cNvSpPr/>
            <p:nvPr/>
          </p:nvSpPr>
          <p:spPr>
            <a:xfrm>
              <a:off x="4724400" y="3581400"/>
              <a:ext cx="2209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019800" y="44958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410200" y="44958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943600" y="38100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257800" y="3733800"/>
              <a:ext cx="304800" cy="30480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543800" y="3581400"/>
            <a:ext cx="552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467600" y="48006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295400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514600"/>
            <a:ext cx="638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66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914400"/>
            <a:ext cx="2838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6248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32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990600"/>
            <a:ext cx="4305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828800"/>
            <a:ext cx="7315200" cy="13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914400"/>
            <a:ext cx="7162800" cy="12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990600" y="2209800"/>
            <a:ext cx="7162800" cy="3810000"/>
            <a:chOff x="1219200" y="1981200"/>
            <a:chExt cx="8162925" cy="397192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943600" y="1981200"/>
              <a:ext cx="3438525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11"/>
            <p:cNvGrpSpPr/>
            <p:nvPr/>
          </p:nvGrpSpPr>
          <p:grpSpPr>
            <a:xfrm>
              <a:off x="1219200" y="1981200"/>
              <a:ext cx="4752975" cy="3971925"/>
              <a:chOff x="838200" y="1981200"/>
              <a:chExt cx="4752975" cy="397192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838200" y="1981200"/>
                <a:ext cx="2409825" cy="397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124200" y="1981200"/>
                <a:ext cx="2466975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16" name="Straight Connector 15"/>
          <p:cNvCxnSpPr/>
          <p:nvPr/>
        </p:nvCxnSpPr>
        <p:spPr>
          <a:xfrm rot="5400000">
            <a:off x="3237706" y="3390900"/>
            <a:ext cx="3817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390900" y="3390900"/>
            <a:ext cx="38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543300" y="3390900"/>
            <a:ext cx="38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96097" y="33905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3200400"/>
            <a:ext cx="83661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0102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626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3150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4674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8000" y="3733800"/>
            <a:ext cx="83661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0008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1532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305697" y="39239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0102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1626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150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4674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8484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0008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1532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305697" y="46097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86200" y="4419600"/>
            <a:ext cx="83661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9340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0864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2388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33912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71800" y="4876800"/>
            <a:ext cx="83661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0008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153297" y="51431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010297" y="56765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3238897" y="5676503"/>
            <a:ext cx="3810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477000" y="3352800"/>
            <a:ext cx="25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477000" y="3857625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400800" y="4343400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477000" y="4953000"/>
            <a:ext cx="247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477000" y="5486400"/>
            <a:ext cx="266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Straight Connector 74"/>
          <p:cNvCxnSpPr/>
          <p:nvPr/>
        </p:nvCxnSpPr>
        <p:spPr>
          <a:xfrm>
            <a:off x="3048000" y="4419600"/>
            <a:ext cx="83661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1600200"/>
            <a:ext cx="7629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838200"/>
            <a:ext cx="2209800" cy="6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0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143000" y="2514600"/>
            <a:ext cx="746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914399"/>
            <a:ext cx="7010400" cy="16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73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914400"/>
            <a:ext cx="7181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838200" y="2057400"/>
            <a:ext cx="74431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7315200" y="5181600"/>
            <a:ext cx="5334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1" y="838200"/>
            <a:ext cx="6858000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84470" y="2903668"/>
            <a:ext cx="5106276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15091" y="3355489"/>
            <a:ext cx="5465379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54539" y="3742765"/>
            <a:ext cx="5456621" cy="47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85160" y="4194586"/>
            <a:ext cx="4125310" cy="5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94677" y="4710953"/>
            <a:ext cx="5044966" cy="4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85160" y="5162774"/>
            <a:ext cx="3783724" cy="47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04884" y="1354567"/>
            <a:ext cx="6148552" cy="160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eft Arrow 16">
            <a:hlinkClick r:id="rId10" action="ppaction://hlinksldjump"/>
          </p:cNvPr>
          <p:cNvSpPr/>
          <p:nvPr/>
        </p:nvSpPr>
        <p:spPr>
          <a:xfrm>
            <a:off x="6934200" y="4495800"/>
            <a:ext cx="3810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9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2006-08-16T00:00:00Z</dcterms:created>
  <dcterms:modified xsi:type="dcterms:W3CDTF">2016-09-22T06:05:13Z</dcterms:modified>
</cp:coreProperties>
</file>