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4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82.png"/><Relationship Id="rId5" Type="http://schemas.openxmlformats.org/officeDocument/2006/relationships/image" Target="../media/image86.png"/><Relationship Id="rId10" Type="http://schemas.openxmlformats.org/officeDocument/2006/relationships/image" Target="../media/image73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slide" Target="slide15.xml"/><Relationship Id="rId18" Type="http://schemas.openxmlformats.org/officeDocument/2006/relationships/slide" Target="slide4.xml"/><Relationship Id="rId3" Type="http://schemas.openxmlformats.org/officeDocument/2006/relationships/image" Target="../media/image9.png"/><Relationship Id="rId7" Type="http://schemas.openxmlformats.org/officeDocument/2006/relationships/image" Target="../media/image70.png"/><Relationship Id="rId12" Type="http://schemas.openxmlformats.org/officeDocument/2006/relationships/slide" Target="slide17.xml"/><Relationship Id="rId17" Type="http://schemas.openxmlformats.org/officeDocument/2006/relationships/slide" Target="slide8.xml"/><Relationship Id="rId2" Type="http://schemas.openxmlformats.org/officeDocument/2006/relationships/image" Target="../media/image1.png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slide" Target="slide1.xml"/><Relationship Id="rId5" Type="http://schemas.openxmlformats.org/officeDocument/2006/relationships/image" Target="../media/image48.png"/><Relationship Id="rId15" Type="http://schemas.openxmlformats.org/officeDocument/2006/relationships/slide" Target="slide13.xml"/><Relationship Id="rId10" Type="http://schemas.openxmlformats.org/officeDocument/2006/relationships/image" Target="../media/image91.png"/><Relationship Id="rId19" Type="http://schemas.openxmlformats.org/officeDocument/2006/relationships/slide" Target="slide2.xml"/><Relationship Id="rId4" Type="http://schemas.openxmlformats.org/officeDocument/2006/relationships/image" Target="../media/image27.png"/><Relationship Id="rId9" Type="http://schemas.openxmlformats.org/officeDocument/2006/relationships/image" Target="../media/image83.png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hyperlink" Target="raw%20mat/videos/How%20to%20Find%20the%20Perimeter%20of%20Geometrical%20Figures%20-%20Area%20&amp;%20Perimeter%202.flv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95600" y="914400"/>
            <a:ext cx="2438400" cy="838200"/>
            <a:chOff x="2895600" y="914400"/>
            <a:chExt cx="2438400" cy="838200"/>
          </a:xfrm>
        </p:grpSpPr>
        <p:sp>
          <p:nvSpPr>
            <p:cNvPr id="10" name="Oval 9"/>
            <p:cNvSpPr/>
            <p:nvPr/>
          </p:nvSpPr>
          <p:spPr>
            <a:xfrm>
              <a:off x="2895600" y="914400"/>
              <a:ext cx="2438400" cy="8382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6600" y="914400"/>
              <a:ext cx="1676400" cy="735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Group 8"/>
          <p:cNvGrpSpPr/>
          <p:nvPr/>
        </p:nvGrpSpPr>
        <p:grpSpPr>
          <a:xfrm>
            <a:off x="1295400" y="1905000"/>
            <a:ext cx="6705600" cy="2438400"/>
            <a:chOff x="914400" y="2133600"/>
            <a:chExt cx="9467850" cy="29718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914400" y="2133600"/>
              <a:ext cx="2819400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657600" y="2133600"/>
              <a:ext cx="3019425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6629400" y="2133600"/>
              <a:ext cx="375285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4343400"/>
            <a:ext cx="7314250" cy="126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2" descr="http://www.bellsnwhistles.com/6spia/1asp09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3048000"/>
            <a:ext cx="304800" cy="304801"/>
          </a:xfrm>
          <a:prstGeom prst="rect">
            <a:avLst/>
          </a:prstGeom>
          <a:noFill/>
        </p:spPr>
      </p:pic>
      <p:pic>
        <p:nvPicPr>
          <p:cNvPr id="17" name="Picture 42" descr="http://www.bellsnwhistles.com/6spia/1asp09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3810000"/>
            <a:ext cx="304800" cy="304801"/>
          </a:xfrm>
          <a:prstGeom prst="rect">
            <a:avLst/>
          </a:prstGeom>
          <a:noFill/>
        </p:spPr>
      </p:pic>
      <p:pic>
        <p:nvPicPr>
          <p:cNvPr id="18" name="Picture 42" descr="http://www.bellsnwhistles.com/6spia/1asp09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3733800"/>
            <a:ext cx="304800" cy="30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63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325E-6 L 0.15833 -3.29325E-6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1.66512E-6 L 0.075 -0.27752 " pathEditMode="relative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99 -0.27752 L -0.00834 -0.0111 " pathEditMode="relative" ptsTypes="AA">
                                      <p:cBhvr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6762E-6 L 3.33333E-6 -0.066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6661 L 0.06666 -0.0666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-0.0666 L 0.06666 -0.1776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-0.17761 L 0.11666 -0.17761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17762 L 0.11667 -0.07771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7771 L 0.2 -0.07771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0.0777 L 0.2 0.01111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0.01111 L 0.125 0.0111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000"/>
                            </p:stCondLst>
                            <p:childTnLst>
                              <p:par>
                                <p:cTn id="6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1111 L 0.125 0.12211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6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12211 L 0.06666 0.12211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68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0.12211 L 0.06666 0.01111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000"/>
                            </p:stCondLst>
                            <p:childTnLst>
                              <p:par>
                                <p:cTn id="71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0.01111 L -0.00834 0.01111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46068E-6 L 0.18333 -2.46068E-6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4 -3.29325E-6 L 0.24167 -0.25532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67 -0.25532 L 0.06667 -0.25532 " pathEditMode="relative" rAng="0" ptsTypes="AA">
                                      <p:cBhvr>
                                        <p:cTn id="8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25532 L 0.00833 -2.46068E-6 " pathEditMode="relative" ptsTypes="AA">
                                      <p:cBhvr>
                                        <p:cTn id="8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90600" y="990600"/>
            <a:ext cx="7334250" cy="1569500"/>
            <a:chOff x="990600" y="990600"/>
            <a:chExt cx="7334250" cy="15695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371600" y="990600"/>
              <a:ext cx="6953250" cy="156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Flowchart: Connector 2"/>
            <p:cNvSpPr/>
            <p:nvPr/>
          </p:nvSpPr>
          <p:spPr>
            <a:xfrm>
              <a:off x="990600" y="1066800"/>
              <a:ext cx="457200" cy="4572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0600" y="2438400"/>
            <a:ext cx="7096125" cy="1190625"/>
            <a:chOff x="990600" y="2438400"/>
            <a:chExt cx="7096125" cy="119062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2438400"/>
              <a:ext cx="6638925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Flowchart: Connector 4"/>
            <p:cNvSpPr/>
            <p:nvPr/>
          </p:nvSpPr>
          <p:spPr>
            <a:xfrm>
              <a:off x="990600" y="2590800"/>
              <a:ext cx="457200" cy="4572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0600" y="3505200"/>
            <a:ext cx="6610350" cy="1066800"/>
            <a:chOff x="990600" y="3505200"/>
            <a:chExt cx="6610350" cy="106680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3505200"/>
              <a:ext cx="615315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Flowchart: Connector 7"/>
            <p:cNvSpPr/>
            <p:nvPr/>
          </p:nvSpPr>
          <p:spPr>
            <a:xfrm>
              <a:off x="990600" y="3657600"/>
              <a:ext cx="457200" cy="4572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62025" y="4572000"/>
            <a:ext cx="7038975" cy="1181100"/>
            <a:chOff x="914400" y="4572000"/>
            <a:chExt cx="7038975" cy="1181100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4572000"/>
              <a:ext cx="6505575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Flowchart: Connector 8"/>
            <p:cNvSpPr/>
            <p:nvPr/>
          </p:nvSpPr>
          <p:spPr>
            <a:xfrm>
              <a:off x="914400" y="4724400"/>
              <a:ext cx="457200" cy="4572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7927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9000" y="914400"/>
            <a:ext cx="12382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219200" y="4914900"/>
            <a:ext cx="6000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2895600"/>
            <a:ext cx="18669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352800"/>
            <a:ext cx="16478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048000"/>
            <a:ext cx="34671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5-Point Star 14"/>
          <p:cNvSpPr/>
          <p:nvPr/>
        </p:nvSpPr>
        <p:spPr>
          <a:xfrm>
            <a:off x="5334000" y="3505200"/>
            <a:ext cx="838200" cy="914400"/>
          </a:xfrm>
          <a:prstGeom prst="star5">
            <a:avLst>
              <a:gd name="adj" fmla="val 21881"/>
              <a:gd name="hf" fmla="val 105146"/>
              <a:gd name="vf" fmla="val 1105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47800" y="1447800"/>
            <a:ext cx="54578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Flowchart: Connector 17"/>
          <p:cNvSpPr/>
          <p:nvPr/>
        </p:nvSpPr>
        <p:spPr>
          <a:xfrm>
            <a:off x="3200400" y="2971800"/>
            <a:ext cx="1600200" cy="16764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lowchart: Connector 19"/>
          <p:cNvSpPr/>
          <p:nvPr/>
        </p:nvSpPr>
        <p:spPr>
          <a:xfrm>
            <a:off x="1447800" y="3429000"/>
            <a:ext cx="1219200" cy="11430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5-Point Star 20"/>
          <p:cNvSpPr/>
          <p:nvPr/>
        </p:nvSpPr>
        <p:spPr>
          <a:xfrm>
            <a:off x="6477000" y="3048000"/>
            <a:ext cx="1752600" cy="1676400"/>
          </a:xfrm>
          <a:prstGeom prst="star5">
            <a:avLst>
              <a:gd name="adj" fmla="val 19197"/>
              <a:gd name="hf" fmla="val 105146"/>
              <a:gd name="vf" fmla="val 1105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334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3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3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3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5166312" y="2275506"/>
            <a:ext cx="3063288" cy="206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066800" y="1981200"/>
            <a:ext cx="54406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914400" y="838200"/>
            <a:ext cx="6972300" cy="1162050"/>
            <a:chOff x="914400" y="838200"/>
            <a:chExt cx="6972300" cy="116205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914400" y="990600"/>
              <a:ext cx="1209675" cy="355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209800" y="838200"/>
              <a:ext cx="5676900" cy="116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2057400"/>
            <a:ext cx="3505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2286000"/>
            <a:ext cx="3108649" cy="208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4572000"/>
            <a:ext cx="6315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966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2209800"/>
            <a:ext cx="65913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ADEF"/>
              </a:clrFrom>
              <a:clrTo>
                <a:srgbClr val="00ADE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819400" y="990600"/>
            <a:ext cx="2438400" cy="59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55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14600" y="990600"/>
            <a:ext cx="23812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1066800" y="1905000"/>
            <a:ext cx="6858000" cy="495300"/>
            <a:chOff x="1066800" y="1905000"/>
            <a:chExt cx="6858000" cy="49530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571625" y="1905000"/>
              <a:ext cx="635317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Flowchart: Connector 3"/>
            <p:cNvSpPr/>
            <p:nvPr/>
          </p:nvSpPr>
          <p:spPr>
            <a:xfrm>
              <a:off x="1066800" y="1905000"/>
              <a:ext cx="457200" cy="4572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447800" y="2819400"/>
            <a:ext cx="584947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07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1905000"/>
            <a:ext cx="1400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1371600"/>
            <a:ext cx="5629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914400"/>
            <a:ext cx="28384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2209800"/>
            <a:ext cx="73342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09800" y="3276600"/>
            <a:ext cx="45243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09800" y="3733800"/>
            <a:ext cx="42576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43125" y="4343400"/>
            <a:ext cx="5400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105400" y="4724400"/>
            <a:ext cx="26384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076825" y="5105400"/>
            <a:ext cx="21621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3276600"/>
            <a:ext cx="695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088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667000" y="914400"/>
            <a:ext cx="2447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05000" y="1428750"/>
            <a:ext cx="4276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47800" y="2362200"/>
            <a:ext cx="63341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1971675" y="3505200"/>
            <a:ext cx="3286125" cy="571500"/>
            <a:chOff x="1752600" y="3810000"/>
            <a:chExt cx="3286125" cy="571500"/>
          </a:xfrm>
        </p:grpSpPr>
        <p:pic>
          <p:nvPicPr>
            <p:cNvPr id="13322" name="Picture 1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752600" y="3810000"/>
              <a:ext cx="184785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23" name="Picture 1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886200" y="3886200"/>
              <a:ext cx="1152525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752600" y="3886200"/>
            <a:ext cx="4343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086225" y="4495800"/>
            <a:ext cx="2009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133850" y="5105400"/>
            <a:ext cx="1809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2019300"/>
            <a:ext cx="1400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3581400"/>
            <a:ext cx="695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716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819400" y="1066800"/>
            <a:ext cx="24860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990600" y="1828800"/>
            <a:ext cx="7439025" cy="1657350"/>
            <a:chOff x="990600" y="1828800"/>
            <a:chExt cx="7439025" cy="1657350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524000" y="1828800"/>
              <a:ext cx="5810250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2971800"/>
              <a:ext cx="69818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Flowchart: Connector 9"/>
            <p:cNvSpPr/>
            <p:nvPr/>
          </p:nvSpPr>
          <p:spPr>
            <a:xfrm>
              <a:off x="990600" y="1905000"/>
              <a:ext cx="457200" cy="4572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43000" y="3733800"/>
            <a:ext cx="5876925" cy="1628775"/>
            <a:chOff x="914400" y="3886200"/>
            <a:chExt cx="5876925" cy="1628775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0" y="3886200"/>
              <a:ext cx="5267325" cy="1038225"/>
              <a:chOff x="1524000" y="3886200"/>
              <a:chExt cx="5267325" cy="1038225"/>
            </a:xfrm>
          </p:grpSpPr>
          <p:pic>
            <p:nvPicPr>
              <p:cNvPr id="15366" name="Picture 6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524000" y="3886200"/>
                <a:ext cx="5267325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367" name="Picture 7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524000" y="4343400"/>
                <a:ext cx="3000375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5368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600200" y="4876800"/>
              <a:ext cx="476250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Flowchart: Connector 10"/>
            <p:cNvSpPr/>
            <p:nvPr/>
          </p:nvSpPr>
          <p:spPr>
            <a:xfrm>
              <a:off x="914400" y="3886200"/>
              <a:ext cx="457200" cy="4572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6399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14400" y="990600"/>
            <a:ext cx="7010400" cy="1066800"/>
            <a:chOff x="1160020" y="-304800"/>
            <a:chExt cx="7239000" cy="1057275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541020" y="-304800"/>
              <a:ext cx="6858000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Flowchart: Connector 4"/>
            <p:cNvSpPr/>
            <p:nvPr/>
          </p:nvSpPr>
          <p:spPr>
            <a:xfrm>
              <a:off x="1160020" y="-238125"/>
              <a:ext cx="457200" cy="4572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0600" y="2133600"/>
            <a:ext cx="7315200" cy="1524000"/>
            <a:chOff x="867790" y="2209800"/>
            <a:chExt cx="7666610" cy="1524000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95400" y="2209800"/>
              <a:ext cx="7239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Flowchart: Connector 5"/>
            <p:cNvSpPr/>
            <p:nvPr/>
          </p:nvSpPr>
          <p:spPr>
            <a:xfrm>
              <a:off x="867790" y="2239390"/>
              <a:ext cx="457200" cy="4572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90600" y="3581400"/>
            <a:ext cx="7162800" cy="2286000"/>
            <a:chOff x="762000" y="3505200"/>
            <a:chExt cx="7467600" cy="2286000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066800" y="3505200"/>
              <a:ext cx="71628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Flowchart: Connector 6"/>
            <p:cNvSpPr/>
            <p:nvPr/>
          </p:nvSpPr>
          <p:spPr>
            <a:xfrm>
              <a:off x="762000" y="3505200"/>
              <a:ext cx="457200" cy="4572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95908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8" descr="http://th153.photobucket.com/albums/s201/lioness1952/Animated%20Graphics/th_thankYou161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057400" y="2133600"/>
            <a:ext cx="4911804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92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219200" y="1600200"/>
            <a:ext cx="685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ADEF"/>
              </a:clrFrom>
              <a:clrTo>
                <a:srgbClr val="00ADE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819400" y="990600"/>
            <a:ext cx="2438400" cy="59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699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895600" y="1143000"/>
            <a:ext cx="1219200" cy="53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819400" y="1600201"/>
            <a:ext cx="2895600" cy="57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895600" y="2286000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895600" y="2819400"/>
            <a:ext cx="2257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895600" y="3352800"/>
            <a:ext cx="12382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895600" y="3886200"/>
            <a:ext cx="23812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895600" y="4419600"/>
            <a:ext cx="28384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971800" y="4876800"/>
            <a:ext cx="2447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895600" y="5410200"/>
            <a:ext cx="24860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>
            <a:hlinkClick r:id="rId11" action="ppaction://hlinksldjump"/>
          </p:cNvPr>
          <p:cNvSpPr/>
          <p:nvPr/>
        </p:nvSpPr>
        <p:spPr>
          <a:xfrm>
            <a:off x="2057400" y="1219200"/>
            <a:ext cx="381000" cy="304800"/>
          </a:xfrm>
          <a:prstGeom prst="ellipse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hlinkClick r:id="rId12" action="ppaction://hlinksldjump"/>
          </p:cNvPr>
          <p:cNvSpPr/>
          <p:nvPr/>
        </p:nvSpPr>
        <p:spPr>
          <a:xfrm>
            <a:off x="2057400" y="5562600"/>
            <a:ext cx="381000" cy="304800"/>
          </a:xfrm>
          <a:prstGeom prst="ellipse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hlinkClick r:id="rId13" action="ppaction://hlinksldjump"/>
          </p:cNvPr>
          <p:cNvSpPr/>
          <p:nvPr/>
        </p:nvSpPr>
        <p:spPr>
          <a:xfrm>
            <a:off x="2057400" y="5029200"/>
            <a:ext cx="381000" cy="304800"/>
          </a:xfrm>
          <a:prstGeom prst="ellipse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hlinkClick r:id="rId14" action="ppaction://hlinksldjump"/>
          </p:cNvPr>
          <p:cNvSpPr/>
          <p:nvPr/>
        </p:nvSpPr>
        <p:spPr>
          <a:xfrm>
            <a:off x="2057400" y="4495800"/>
            <a:ext cx="381000" cy="304800"/>
          </a:xfrm>
          <a:prstGeom prst="ellipse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hlinkClick r:id="rId15" action="ppaction://hlinksldjump"/>
          </p:cNvPr>
          <p:cNvSpPr/>
          <p:nvPr/>
        </p:nvSpPr>
        <p:spPr>
          <a:xfrm>
            <a:off x="2057400" y="4038600"/>
            <a:ext cx="381000" cy="304800"/>
          </a:xfrm>
          <a:prstGeom prst="ellipse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hlinkClick r:id="rId16" action="ppaction://hlinksldjump"/>
          </p:cNvPr>
          <p:cNvSpPr/>
          <p:nvPr/>
        </p:nvSpPr>
        <p:spPr>
          <a:xfrm>
            <a:off x="2057400" y="3429000"/>
            <a:ext cx="381000" cy="304800"/>
          </a:xfrm>
          <a:prstGeom prst="ellipse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hlinkClick r:id="rId17" action="ppaction://hlinksldjump"/>
          </p:cNvPr>
          <p:cNvSpPr/>
          <p:nvPr/>
        </p:nvSpPr>
        <p:spPr>
          <a:xfrm>
            <a:off x="2057400" y="2895600"/>
            <a:ext cx="381000" cy="304800"/>
          </a:xfrm>
          <a:prstGeom prst="ellipse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hlinkClick r:id="rId18" action="ppaction://hlinksldjump"/>
          </p:cNvPr>
          <p:cNvSpPr/>
          <p:nvPr/>
        </p:nvSpPr>
        <p:spPr>
          <a:xfrm>
            <a:off x="2057400" y="2362200"/>
            <a:ext cx="381000" cy="304800"/>
          </a:xfrm>
          <a:prstGeom prst="ellipse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hlinkClick r:id="rId19" action="ppaction://hlinksldjump"/>
          </p:cNvPr>
          <p:cNvSpPr/>
          <p:nvPr/>
        </p:nvSpPr>
        <p:spPr>
          <a:xfrm>
            <a:off x="2057400" y="1752600"/>
            <a:ext cx="381000" cy="304800"/>
          </a:xfrm>
          <a:prstGeom prst="ellipse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2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838200"/>
            <a:ext cx="487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1752600"/>
            <a:ext cx="7348538" cy="77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181600" y="2590800"/>
            <a:ext cx="305992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990600" y="2590800"/>
            <a:ext cx="4191000" cy="3026272"/>
            <a:chOff x="990600" y="2743200"/>
            <a:chExt cx="4191000" cy="3026272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971675" y="2743200"/>
              <a:ext cx="3209925" cy="3026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990600" y="2819400"/>
              <a:ext cx="10477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10"/>
          <p:cNvGrpSpPr/>
          <p:nvPr/>
        </p:nvGrpSpPr>
        <p:grpSpPr>
          <a:xfrm>
            <a:off x="1143000" y="5410200"/>
            <a:ext cx="5753100" cy="647700"/>
            <a:chOff x="381000" y="3105150"/>
            <a:chExt cx="5753100" cy="647700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895600" y="3105150"/>
              <a:ext cx="32385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81000" y="3200400"/>
              <a:ext cx="251460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3986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1143000"/>
            <a:ext cx="6362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105400" y="22098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066801" y="2974075"/>
            <a:ext cx="4039042" cy="37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066801" y="3218028"/>
            <a:ext cx="4093871" cy="82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139906" y="3958988"/>
            <a:ext cx="3189198" cy="8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724745" y="4705634"/>
            <a:ext cx="4066456" cy="39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309583" y="5086634"/>
            <a:ext cx="2458150" cy="39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309583" y="5516728"/>
            <a:ext cx="2522117" cy="35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979932" y="2647950"/>
            <a:ext cx="54406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189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2209800"/>
            <a:ext cx="6343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4108269"/>
            <a:ext cx="7315200" cy="53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362200" y="1143000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F:\gif images\colors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009900"/>
            <a:ext cx="923925" cy="952500"/>
          </a:xfrm>
          <a:prstGeom prst="rect">
            <a:avLst/>
          </a:prstGeom>
          <a:noFill/>
        </p:spPr>
      </p:pic>
      <p:pic>
        <p:nvPicPr>
          <p:cNvPr id="16386" name="Picture 2" descr="http://www.middletownbiblechurch.org/doctrine/triangle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800600"/>
            <a:ext cx="1143000" cy="968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262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066800" y="1447800"/>
            <a:ext cx="7162800" cy="50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295400" y="3124200"/>
            <a:ext cx="6477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447800" y="4343400"/>
            <a:ext cx="598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www.literka.addr.com/mathcountry/pentagon/rys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2057400"/>
            <a:ext cx="1076325" cy="98700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124200"/>
            <a:ext cx="13906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199" y="4876800"/>
            <a:ext cx="100988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854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25146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3048000"/>
            <a:ext cx="7381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572000" y="3733800"/>
            <a:ext cx="3314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4191000"/>
            <a:ext cx="5819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4800600"/>
            <a:ext cx="6067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543550" y="5334000"/>
            <a:ext cx="1390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990600" y="1066801"/>
            <a:ext cx="7072313" cy="1295400"/>
            <a:chOff x="685800" y="1066800"/>
            <a:chExt cx="7377113" cy="136610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066800" y="1066800"/>
              <a:ext cx="6996113" cy="1366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Flowchart: Connector 11"/>
            <p:cNvSpPr/>
            <p:nvPr/>
          </p:nvSpPr>
          <p:spPr>
            <a:xfrm>
              <a:off x="685800" y="1066800"/>
              <a:ext cx="457200" cy="4572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19776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362200" y="2286000"/>
            <a:ext cx="2533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47800" y="2895600"/>
            <a:ext cx="5762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3657600"/>
            <a:ext cx="7219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248400" y="4191000"/>
            <a:ext cx="1285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4724400"/>
            <a:ext cx="7143749" cy="51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914400" y="1066800"/>
            <a:ext cx="7219950" cy="1123950"/>
            <a:chOff x="914400" y="1066800"/>
            <a:chExt cx="7219950" cy="11239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371600" y="1066800"/>
              <a:ext cx="676275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Flowchart: Connector 11"/>
            <p:cNvSpPr/>
            <p:nvPr/>
          </p:nvSpPr>
          <p:spPr>
            <a:xfrm>
              <a:off x="914400" y="1143000"/>
              <a:ext cx="457200" cy="4572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984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971800" y="990600"/>
            <a:ext cx="2257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1295400" y="1905000"/>
            <a:ext cx="6743700" cy="533400"/>
            <a:chOff x="990600" y="2209800"/>
            <a:chExt cx="6743700" cy="53340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2209800"/>
              <a:ext cx="62865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Flowchart: Connector 4"/>
            <p:cNvSpPr/>
            <p:nvPr/>
          </p:nvSpPr>
          <p:spPr>
            <a:xfrm>
              <a:off x="990600" y="2209800"/>
              <a:ext cx="457200" cy="457200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43001" y="2819401"/>
            <a:ext cx="6781800" cy="2514600"/>
            <a:chOff x="1143000" y="2819400"/>
            <a:chExt cx="8334895" cy="2867025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143000" y="2895600"/>
              <a:ext cx="3495675" cy="279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4724400" y="2819400"/>
              <a:ext cx="4753495" cy="280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" name="Picture 8" descr="http://t0.gstatic.com/images?q=tbn:ANd9GcRn1C4bCdPMKcq0NWRuh1B2aFot5PIXJD8msRGvCy1CCsj3GbYRLA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086600" y="99060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003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2016-09-02T10:40:23Z</dcterms:modified>
</cp:coreProperties>
</file>