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28.gif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28.gif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gif"/><Relationship Id="rId4" Type="http://schemas.openxmlformats.org/officeDocument/2006/relationships/hyperlink" Target="raw%20mat/videos/linear%20equa.avi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13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33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33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7" Type="http://schemas.openxmlformats.org/officeDocument/2006/relationships/image" Target="../media/image170.gif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hyperlink" Target="raw%20mat/videos/intro%20to%20ele%20alg.wmv" TargetMode="External"/><Relationship Id="rId5" Type="http://schemas.openxmlformats.org/officeDocument/2006/relationships/image" Target="../media/image28.gif"/><Relationship Id="rId4" Type="http://schemas.openxmlformats.org/officeDocument/2006/relationships/image" Target="../media/image1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gif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6.gif"/><Relationship Id="rId4" Type="http://schemas.openxmlformats.org/officeDocument/2006/relationships/image" Target="../media/image17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gif"/><Relationship Id="rId5" Type="http://schemas.openxmlformats.org/officeDocument/2006/relationships/image" Target="../media/image180.gif"/><Relationship Id="rId4" Type="http://schemas.openxmlformats.org/officeDocument/2006/relationships/image" Target="../media/image179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89.png"/><Relationship Id="rId18" Type="http://schemas.openxmlformats.org/officeDocument/2006/relationships/slide" Target="slide23.xml"/><Relationship Id="rId26" Type="http://schemas.openxmlformats.org/officeDocument/2006/relationships/slide" Target="slide2.xml"/><Relationship Id="rId3" Type="http://schemas.openxmlformats.org/officeDocument/2006/relationships/image" Target="../media/image4.png"/><Relationship Id="rId21" Type="http://schemas.openxmlformats.org/officeDocument/2006/relationships/slide" Target="slide16.xml"/><Relationship Id="rId7" Type="http://schemas.openxmlformats.org/officeDocument/2006/relationships/image" Target="../media/image37.png"/><Relationship Id="rId12" Type="http://schemas.openxmlformats.org/officeDocument/2006/relationships/image" Target="../media/image81.png"/><Relationship Id="rId17" Type="http://schemas.openxmlformats.org/officeDocument/2006/relationships/image" Target="../media/image28.gif"/><Relationship Id="rId25" Type="http://schemas.openxmlformats.org/officeDocument/2006/relationships/slide" Target="slide14.xml"/><Relationship Id="rId2" Type="http://schemas.openxmlformats.org/officeDocument/2006/relationships/image" Target="../media/image182.png"/><Relationship Id="rId16" Type="http://schemas.openxmlformats.org/officeDocument/2006/relationships/slide" Target="slide28.xml"/><Relationship Id="rId20" Type="http://schemas.openxmlformats.org/officeDocument/2006/relationships/slide" Target="slide17.xml"/><Relationship Id="rId29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67.png"/><Relationship Id="rId24" Type="http://schemas.openxmlformats.org/officeDocument/2006/relationships/slide" Target="slide12.xml"/><Relationship Id="rId5" Type="http://schemas.openxmlformats.org/officeDocument/2006/relationships/image" Target="../media/image23.png"/><Relationship Id="rId15" Type="http://schemas.openxmlformats.org/officeDocument/2006/relationships/image" Target="../media/image167.png"/><Relationship Id="rId23" Type="http://schemas.openxmlformats.org/officeDocument/2006/relationships/slide" Target="slide11.xml"/><Relationship Id="rId28" Type="http://schemas.openxmlformats.org/officeDocument/2006/relationships/slide" Target="slide6.xml"/><Relationship Id="rId10" Type="http://schemas.openxmlformats.org/officeDocument/2006/relationships/image" Target="../media/image63.png"/><Relationship Id="rId19" Type="http://schemas.openxmlformats.org/officeDocument/2006/relationships/slide" Target="slide18.xml"/><Relationship Id="rId4" Type="http://schemas.openxmlformats.org/officeDocument/2006/relationships/image" Target="../media/image18.png"/><Relationship Id="rId9" Type="http://schemas.openxmlformats.org/officeDocument/2006/relationships/image" Target="../media/image57.png"/><Relationship Id="rId14" Type="http://schemas.openxmlformats.org/officeDocument/2006/relationships/image" Target="../media/image114.png"/><Relationship Id="rId22" Type="http://schemas.openxmlformats.org/officeDocument/2006/relationships/slide" Target="slide8.xml"/><Relationship Id="rId27" Type="http://schemas.openxmlformats.org/officeDocument/2006/relationships/slide" Target="slide4.xml"/><Relationship Id="rId30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752600" y="2362200"/>
            <a:ext cx="499724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47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524000" y="381000"/>
            <a:ext cx="6257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905000" y="1295400"/>
            <a:ext cx="4038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152525" y="2814638"/>
            <a:ext cx="6838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3200400" y="4572000"/>
            <a:ext cx="3038475" cy="1266825"/>
            <a:chOff x="1295400" y="4038600"/>
            <a:chExt cx="3038475" cy="1266825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676400" y="4724400"/>
              <a:ext cx="21717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295400" y="4038600"/>
              <a:ext cx="30384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4515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286000" y="533400"/>
            <a:ext cx="3876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667000" y="1371600"/>
            <a:ext cx="4000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828800" y="5105400"/>
            <a:ext cx="5476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133600" y="4267200"/>
            <a:ext cx="35337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491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743200" y="304800"/>
            <a:ext cx="2324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19200" y="1371600"/>
            <a:ext cx="76962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419600" y="3962400"/>
            <a:ext cx="2533650" cy="259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ttp://www.bellsnwhistles.com/6staa/ast0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523999"/>
            <a:ext cx="304800" cy="304801"/>
          </a:xfrm>
          <a:prstGeom prst="rect">
            <a:avLst/>
          </a:prstGeom>
          <a:noFill/>
        </p:spPr>
      </p:pic>
      <p:pic>
        <p:nvPicPr>
          <p:cNvPr id="9" name="Picture 8" descr="http://www.bellsnwhistles.com/6staa/ast0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819400"/>
            <a:ext cx="304800" cy="30480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2590800"/>
            <a:ext cx="7315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6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200400" y="0"/>
            <a:ext cx="2733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19200" y="1143000"/>
            <a:ext cx="7439025" cy="29432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600200" y="838200"/>
            <a:ext cx="6881813" cy="5438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828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66800" y="990600"/>
            <a:ext cx="6477001" cy="5486400"/>
            <a:chOff x="1447800" y="1295400"/>
            <a:chExt cx="5934075" cy="6600825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447800" y="1295400"/>
              <a:ext cx="5934075" cy="383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600200" y="5105400"/>
              <a:ext cx="5714999" cy="279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1447800" y="228600"/>
            <a:ext cx="5105400" cy="676275"/>
            <a:chOff x="1447800" y="228600"/>
            <a:chExt cx="5105400" cy="67627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981200" y="228600"/>
              <a:ext cx="457200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7800" y="457200"/>
              <a:ext cx="304800" cy="3048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0138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048000" y="304800"/>
            <a:ext cx="2524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90600" y="1143000"/>
            <a:ext cx="7700963" cy="213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114425" y="3276600"/>
            <a:ext cx="77247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http://www.bellsnwhistles.com/6staa/ast0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3" y="1219200"/>
            <a:ext cx="304800" cy="304801"/>
          </a:xfrm>
          <a:prstGeom prst="rect">
            <a:avLst/>
          </a:prstGeom>
          <a:noFill/>
        </p:spPr>
      </p:pic>
      <p:pic>
        <p:nvPicPr>
          <p:cNvPr id="8" name="Picture 7" descr="http://www.bellsnwhistles.com/6staa/ast0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505200"/>
            <a:ext cx="304800" cy="30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7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0" y="1295400"/>
            <a:ext cx="7734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www.bellsnwhistles.com/6staa/ast0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3999"/>
            <a:ext cx="304800" cy="30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1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609600"/>
            <a:ext cx="5991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600200"/>
            <a:ext cx="8058150" cy="82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435268"/>
            <a:ext cx="3171825" cy="84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435268"/>
            <a:ext cx="2247900" cy="83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435268"/>
            <a:ext cx="2771775" cy="83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3270337"/>
            <a:ext cx="3171825" cy="85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3270337"/>
            <a:ext cx="2247900" cy="86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3270337"/>
            <a:ext cx="2743200" cy="85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8200" y="4105405"/>
            <a:ext cx="3133725" cy="81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62400" y="4105405"/>
            <a:ext cx="2247900" cy="83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2200" y="4105405"/>
            <a:ext cx="2743200" cy="81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8200" y="4940474"/>
            <a:ext cx="3181350" cy="1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62400" y="4940474"/>
            <a:ext cx="2238375" cy="121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72200" y="4940474"/>
            <a:ext cx="2743200" cy="123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Connector 21"/>
          <p:cNvCxnSpPr/>
          <p:nvPr/>
        </p:nvCxnSpPr>
        <p:spPr>
          <a:xfrm rot="5400000">
            <a:off x="1676400" y="3886200"/>
            <a:ext cx="457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886994" y="3885406"/>
            <a:ext cx="457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-1447006" y="3885406"/>
            <a:ext cx="457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630194" y="3885406"/>
            <a:ext cx="457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169024" y="62753"/>
            <a:ext cx="2476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981200" y="1066800"/>
            <a:ext cx="46291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0" y="2133600"/>
            <a:ext cx="6153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95375" y="2667000"/>
            <a:ext cx="507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90600" y="3124200"/>
            <a:ext cx="72580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90600" y="4038600"/>
            <a:ext cx="7010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14400" y="4953000"/>
            <a:ext cx="74676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676400" y="1600200"/>
            <a:ext cx="4972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http://www.bellsnwhistles.com/6staa/ast00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1143000"/>
            <a:ext cx="304800" cy="3048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239000" y="2057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 + 5</a:t>
            </a:r>
            <a:endParaRPr lang="en-IN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2590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 - 3</a:t>
            </a:r>
            <a:endParaRPr lang="en-IN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3581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6y</a:t>
            </a:r>
            <a:endParaRPr lang="en-IN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4495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6y -2</a:t>
            </a:r>
            <a:endParaRPr lang="en-IN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81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3y + 5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39031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743200" y="228600"/>
            <a:ext cx="35242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14400" y="990600"/>
            <a:ext cx="67437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8001000" y="1066800"/>
            <a:ext cx="9144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838200" y="2819400"/>
            <a:ext cx="8077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838200" y="1752600"/>
            <a:ext cx="6562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85800" y="42672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17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1828800"/>
            <a:ext cx="81248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7EAFB"/>
              </a:clrFrom>
              <a:clrTo>
                <a:srgbClr val="C7EAFB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352800" y="304800"/>
            <a:ext cx="1676400" cy="7223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688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286000" y="0"/>
            <a:ext cx="4095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838200" y="1143000"/>
            <a:ext cx="81153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371600" y="5257800"/>
            <a:ext cx="6324600" cy="11715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810000" y="609600"/>
            <a:ext cx="11811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590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19200" y="228600"/>
            <a:ext cx="7308606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pc3\Desktop\RAJBIR\class-6 unit-11\raw mat\pics\ScaleAnimat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86200"/>
            <a:ext cx="7293033" cy="2686050"/>
          </a:xfrm>
          <a:prstGeom prst="rect">
            <a:avLst/>
          </a:prstGeom>
          <a:noFill/>
        </p:spPr>
      </p:pic>
      <p:pic>
        <p:nvPicPr>
          <p:cNvPr id="4098" name="Picture 2" descr="C:\Users\pc3\Desktop\RAJBIR\class-6 unit-11\raw mat\pics\animated_camera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4876800"/>
            <a:ext cx="781050" cy="80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285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90601" y="228600"/>
            <a:ext cx="7391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143000" y="1828800"/>
            <a:ext cx="2486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648200" y="18288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0" y="2590800"/>
            <a:ext cx="2324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590925" y="2590800"/>
            <a:ext cx="5553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0" y="3429000"/>
            <a:ext cx="20383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572000" y="3352800"/>
            <a:ext cx="93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0" y="4191000"/>
            <a:ext cx="2524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572000" y="4114800"/>
            <a:ext cx="1047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0" y="4876800"/>
            <a:ext cx="2238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572000" y="4800600"/>
            <a:ext cx="1047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0" y="5562600"/>
            <a:ext cx="2019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600575" y="5562600"/>
            <a:ext cx="885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090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819400" y="152400"/>
            <a:ext cx="3524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09600" y="1371600"/>
            <a:ext cx="8534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3657600"/>
            <a:ext cx="5848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14400" y="685800"/>
            <a:ext cx="7439025" cy="54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838200" y="914400"/>
            <a:ext cx="792003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611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28775" y="76200"/>
            <a:ext cx="5381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828800" y="1219200"/>
            <a:ext cx="4143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362200" y="2133600"/>
            <a:ext cx="2219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1447800" y="2286000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90600" y="3048000"/>
            <a:ext cx="7696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143000" y="3886200"/>
            <a:ext cx="72294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524000" y="4724400"/>
            <a:ext cx="5505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19100" y="5334000"/>
            <a:ext cx="872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85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533400"/>
            <a:ext cx="5876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048000" y="1905000"/>
            <a:ext cx="1847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2209800" y="2057400"/>
            <a:ext cx="4572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048000" y="2743200"/>
            <a:ext cx="1847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657600" y="3276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-</a:t>
            </a:r>
            <a:r>
              <a:rPr lang="en-US" sz="3600" b="1" dirty="0" smtClean="0">
                <a:solidFill>
                  <a:srgbClr val="C00000"/>
                </a:solidFill>
              </a:rPr>
              <a:t>5</a:t>
            </a:r>
            <a:endParaRPr lang="en-IN" sz="36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3225225"/>
            <a:ext cx="55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C00000"/>
                </a:solidFill>
              </a:rPr>
              <a:t>-5</a:t>
            </a:r>
            <a:endParaRPr lang="en-IN" sz="3600" b="1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0" y="3886200"/>
            <a:ext cx="1981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90900" y="3238500"/>
            <a:ext cx="129540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124200" y="4114800"/>
            <a:ext cx="1666875" cy="476250"/>
            <a:chOff x="3124200" y="4114800"/>
            <a:chExt cx="1666875" cy="47625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124200" y="4114800"/>
              <a:ext cx="5143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267200" y="4114800"/>
              <a:ext cx="5238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00400" y="1219200"/>
            <a:ext cx="1771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124200" y="4800600"/>
            <a:ext cx="16668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ight Arrow 26"/>
          <p:cNvSpPr/>
          <p:nvPr/>
        </p:nvSpPr>
        <p:spPr>
          <a:xfrm>
            <a:off x="2133600" y="4953000"/>
            <a:ext cx="4572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5410200"/>
            <a:ext cx="5876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5867400"/>
            <a:ext cx="6572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415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438400" y="228600"/>
            <a:ext cx="3971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895600" y="1447800"/>
            <a:ext cx="1857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124200" y="914400"/>
            <a:ext cx="1581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267200" y="2819400"/>
            <a:ext cx="552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429000" y="2819400"/>
            <a:ext cx="552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895600" y="2133600"/>
            <a:ext cx="1857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 rot="5400000">
            <a:off x="3184712" y="2727512"/>
            <a:ext cx="1295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276600" y="3429000"/>
            <a:ext cx="1438275" cy="561975"/>
            <a:chOff x="3124200" y="3581400"/>
            <a:chExt cx="1438275" cy="561975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3124200" y="3581400"/>
              <a:ext cx="84772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4191000" y="3657600"/>
              <a:ext cx="3714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752600" y="4114800"/>
            <a:ext cx="51720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762000" y="5334000"/>
            <a:ext cx="6496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19200" y="4876800"/>
            <a:ext cx="5876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987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667000" y="152400"/>
            <a:ext cx="3657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352800" y="914400"/>
            <a:ext cx="1685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190875" y="1524000"/>
            <a:ext cx="1838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200400" y="2362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591050" y="2943225"/>
            <a:ext cx="514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3352800" y="2971800"/>
            <a:ext cx="838200" cy="428625"/>
            <a:chOff x="2971800" y="3581400"/>
            <a:chExt cx="838200" cy="42862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71800" y="3581400"/>
              <a:ext cx="8382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3276600" y="3657600"/>
              <a:ext cx="2667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3810000" y="3810000"/>
            <a:ext cx="1209675" cy="438150"/>
            <a:chOff x="3200400" y="4343400"/>
            <a:chExt cx="1209675" cy="43815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3200400" y="4343400"/>
              <a:ext cx="5429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3810000" y="4419600"/>
              <a:ext cx="6000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9" name="Straight Connector 18"/>
          <p:cNvCxnSpPr/>
          <p:nvPr/>
        </p:nvCxnSpPr>
        <p:spPr>
          <a:xfrm rot="5400000">
            <a:off x="3124200" y="2514600"/>
            <a:ext cx="45720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581400" y="3124200"/>
            <a:ext cx="45720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648200" y="3124200"/>
            <a:ext cx="3810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610100" y="2476500"/>
            <a:ext cx="3810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029200" y="2286000"/>
            <a:ext cx="209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876800" y="3200400"/>
            <a:ext cx="200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505200" y="3352800"/>
            <a:ext cx="200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971800" y="2133600"/>
            <a:ext cx="200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828800" y="4419600"/>
            <a:ext cx="4886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600200" y="5029200"/>
            <a:ext cx="5876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143000" y="55626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879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971800" y="152400"/>
            <a:ext cx="3638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962400" y="10668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276600" y="2133600"/>
            <a:ext cx="447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733800" y="2514600"/>
            <a:ext cx="304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114800" y="2228850"/>
            <a:ext cx="238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495800" y="2514600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257800" y="2286000"/>
            <a:ext cx="295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562600" y="2352675"/>
            <a:ext cx="304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867400" y="2286000"/>
            <a:ext cx="238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4038600" y="3276600"/>
            <a:ext cx="1447800" cy="485775"/>
            <a:chOff x="2895600" y="4191000"/>
            <a:chExt cx="1447800" cy="485775"/>
          </a:xfrm>
        </p:grpSpPr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2895600" y="4191000"/>
              <a:ext cx="85725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3886200" y="4191000"/>
              <a:ext cx="4572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2438400" y="3886200"/>
            <a:ext cx="3990975" cy="895350"/>
            <a:chOff x="2133600" y="5029200"/>
            <a:chExt cx="3990975" cy="895350"/>
          </a:xfrm>
        </p:grpSpPr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2133600" y="5029200"/>
              <a:ext cx="108585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3352800" y="5257800"/>
              <a:ext cx="277177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600200" y="4953000"/>
            <a:ext cx="5876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828800" y="5562600"/>
            <a:ext cx="5219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30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743200" y="457200"/>
            <a:ext cx="25431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0" y="1295400"/>
            <a:ext cx="74580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14400" y="3200400"/>
            <a:ext cx="804386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http://www.bellsnwhistles.com/6staa/ast0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447800"/>
            <a:ext cx="304800" cy="304801"/>
          </a:xfrm>
          <a:prstGeom prst="rect">
            <a:avLst/>
          </a:prstGeom>
          <a:noFill/>
        </p:spPr>
      </p:pic>
      <p:pic>
        <p:nvPicPr>
          <p:cNvPr id="5122" name="Picture 2" descr="C:\Users\pc3\Desktop\RAJBIR\class-6 unit-11\raw mat\pics\animated_camera.gif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28600"/>
            <a:ext cx="1066800" cy="1094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752600" y="457200"/>
            <a:ext cx="5486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752600" y="3200400"/>
            <a:ext cx="1333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2057400"/>
            <a:ext cx="2571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752600" y="1066800"/>
            <a:ext cx="3695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962400" y="3200400"/>
            <a:ext cx="1333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810000" y="2057400"/>
            <a:ext cx="2571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257800" y="3200400"/>
            <a:ext cx="1333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105400" y="2057400"/>
            <a:ext cx="2571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828800" y="5029200"/>
            <a:ext cx="1333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3886200"/>
            <a:ext cx="2571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048000" y="5029200"/>
            <a:ext cx="1333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895600" y="3886200"/>
            <a:ext cx="2571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343400" y="5029200"/>
            <a:ext cx="1333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191000" y="3886200"/>
            <a:ext cx="2571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5791200" y="4953000"/>
            <a:ext cx="1657350" cy="219075"/>
            <a:chOff x="5791200" y="4953000"/>
            <a:chExt cx="1657350" cy="21907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5791200" y="4953000"/>
              <a:ext cx="8953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553200" y="4953000"/>
              <a:ext cx="8953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04800" y="5562600"/>
            <a:ext cx="8458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Left Arrow 21">
            <a:hlinkClick r:id="rId8" action="ppaction://hlinksldjump"/>
          </p:cNvPr>
          <p:cNvSpPr/>
          <p:nvPr/>
        </p:nvSpPr>
        <p:spPr>
          <a:xfrm flipH="1">
            <a:off x="6629400" y="6400800"/>
            <a:ext cx="762000" cy="4572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66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838200" y="1295400"/>
            <a:ext cx="7743825" cy="488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057275" y="609600"/>
            <a:ext cx="7248525" cy="561975"/>
            <a:chOff x="685800" y="609600"/>
            <a:chExt cx="7248525" cy="5619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990600" y="609600"/>
              <a:ext cx="694372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761999"/>
              <a:ext cx="304800" cy="3048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269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716741" y="89647"/>
            <a:ext cx="4305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72200" y="2286000"/>
            <a:ext cx="1981200" cy="190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8" name="Picture 4" descr="C:\Users\pc3\Desktop\RAJBIR\class-6 unit-11\raw mat\pics\th_Confused-ScratchingHea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0941" y="165847"/>
            <a:ext cx="628650" cy="457200"/>
          </a:xfrm>
          <a:prstGeom prst="rect">
            <a:avLst/>
          </a:prstGeom>
          <a:noFill/>
        </p:spPr>
      </p:pic>
      <p:pic>
        <p:nvPicPr>
          <p:cNvPr id="1029" name="Picture 5" descr="C:\Users\pc3\Desktop\RAJBIR\class-6 unit-11\raw mat\pics\th_AnimatedGIF-Dork-WalkingSmiley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638800" y="3886200"/>
            <a:ext cx="762000" cy="72887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0" y="31343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 + 3 x 4 = 34</a:t>
            </a:r>
            <a:endParaRPr lang="en-IN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37338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 + 12 =  34</a:t>
            </a:r>
          </a:p>
          <a:p>
            <a:r>
              <a:rPr lang="en-US" sz="2800" b="1" dirty="0" smtClean="0"/>
              <a:t>     -12  = -12</a:t>
            </a:r>
          </a:p>
          <a:p>
            <a:r>
              <a:rPr lang="en-US" sz="2800" b="1" dirty="0" smtClean="0"/>
              <a:t>Y          =   22</a:t>
            </a:r>
            <a:endParaRPr lang="en-IN" sz="2800" b="1" dirty="0"/>
          </a:p>
        </p:txBody>
      </p:sp>
      <p:pic>
        <p:nvPicPr>
          <p:cNvPr id="1031" name="Picture 7" descr="http://4.bp.blogspot.com/-TBP0ozjne8Y/TdQPHRjgwCI/AAAAAAAAAP8/zr8v8mbP1rU/s1600/clap-animated-animation-clap-smiley-emoticon-000340-larg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5181600"/>
            <a:ext cx="1095375" cy="1104901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6400800" y="685800"/>
            <a:ext cx="1524000" cy="728870"/>
            <a:chOff x="6400800" y="685800"/>
            <a:chExt cx="1524000" cy="728870"/>
          </a:xfrm>
        </p:grpSpPr>
        <p:pic>
          <p:nvPicPr>
            <p:cNvPr id="11" name="Picture 5" descr="C:\Users\pc3\Desktop\RAJBIR\class-6 unit-11\raw mat\pics\th_AnimatedGIF-Dork-WalkingSmiley.gif"/>
            <p:cNvPicPr>
              <a:picLocks noChangeAspect="1" noChangeArrowheads="1" noCrop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6400800" y="685800"/>
              <a:ext cx="762000" cy="72887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010400" y="7620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=Y</a:t>
              </a:r>
              <a:endParaRPr lang="en-I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98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23334 -0.008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34 -0.00857 L 0.23334 -0.3085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34 -0.30857 L 0.00834 -0.297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29746 L 0.00834 0.0025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81200" y="609600"/>
            <a:ext cx="46005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://t3.gstatic.com/images?q=tbn:ANd9GcR0QzMLF0qOpL6ThPo3u0VhCRHoyWw3kyWXknLLKKm9_kHmV2g3aOE4wj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685800"/>
            <a:ext cx="695826" cy="652874"/>
          </a:xfrm>
          <a:prstGeom prst="rect">
            <a:avLst/>
          </a:prstGeom>
          <a:noFill/>
        </p:spPr>
      </p:pic>
      <p:pic>
        <p:nvPicPr>
          <p:cNvPr id="3078" name="Picture 6" descr="C:\Users\pc3\Desktop\RAJBIR\class-6 unit-11\raw mat\pics\sport-graphics-cricket-40018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990600"/>
            <a:ext cx="2057400" cy="2381250"/>
          </a:xfrm>
          <a:prstGeom prst="rect">
            <a:avLst/>
          </a:prstGeom>
          <a:noFill/>
        </p:spPr>
      </p:pic>
      <p:pic>
        <p:nvPicPr>
          <p:cNvPr id="3081" name="Picture 9" descr="http://www.sevenoaksart.co.uk/images/cricke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3200400"/>
            <a:ext cx="2124075" cy="17240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62200" y="30480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Z – 6 =  11</a:t>
            </a:r>
          </a:p>
          <a:p>
            <a:r>
              <a:rPr lang="en-US" sz="2800" b="1" dirty="0" smtClean="0"/>
              <a:t>   + 6    + 6</a:t>
            </a:r>
          </a:p>
          <a:p>
            <a:r>
              <a:rPr lang="en-US" sz="2800" b="1" dirty="0" smtClean="0"/>
              <a:t>Z         = 17</a:t>
            </a:r>
            <a:endParaRPr lang="en-IN" sz="2800" b="1" dirty="0"/>
          </a:p>
        </p:txBody>
      </p:sp>
      <p:pic>
        <p:nvPicPr>
          <p:cNvPr id="11" name="Picture 7" descr="http://4.bp.blogspot.com/-TBP0ozjne8Y/TdQPHRjgwCI/AAAAAAAAAP8/zr8v8mbP1rU/s1600/clap-animated-animation-clap-smiley-emoticon-000340-larg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495800"/>
            <a:ext cx="1095375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712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4" name="Picture 2" descr="C:\Users\pc3\Desktop\RAJBIR\class-6 unit-11\raw mat\pics\thank-you-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715" y="1944035"/>
            <a:ext cx="7982074" cy="3495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86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90800" y="0"/>
            <a:ext cx="990600" cy="45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90800" y="383646"/>
            <a:ext cx="4724400" cy="60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90799" y="856439"/>
            <a:ext cx="3124201" cy="51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90800" y="1244402"/>
            <a:ext cx="2057400" cy="58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667001" y="1761342"/>
            <a:ext cx="4114799" cy="44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90800" y="2146883"/>
            <a:ext cx="2971800" cy="67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90800" y="2667000"/>
            <a:ext cx="1981200" cy="47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667001" y="3124200"/>
            <a:ext cx="2514600" cy="49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14601" y="3657600"/>
            <a:ext cx="2362199" cy="55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667001" y="4191000"/>
            <a:ext cx="5105399" cy="52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643652" y="4648200"/>
            <a:ext cx="2156948" cy="51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667000" y="5105400"/>
            <a:ext cx="29718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743200" y="5638800"/>
            <a:ext cx="2895600" cy="39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743200" y="6005530"/>
            <a:ext cx="2133600" cy="47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http://www.bellsnwhistles.com/6staa/ast005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6096000"/>
            <a:ext cx="304800" cy="304801"/>
          </a:xfrm>
          <a:prstGeom prst="rect">
            <a:avLst/>
          </a:prstGeom>
          <a:noFill/>
        </p:spPr>
      </p:pic>
      <p:pic>
        <p:nvPicPr>
          <p:cNvPr id="23" name="Picture 22" descr="http://www.bellsnwhistles.com/6staa/ast005.gif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5715000"/>
            <a:ext cx="304800" cy="304801"/>
          </a:xfrm>
          <a:prstGeom prst="rect">
            <a:avLst/>
          </a:prstGeom>
          <a:noFill/>
        </p:spPr>
      </p:pic>
      <p:pic>
        <p:nvPicPr>
          <p:cNvPr id="24" name="Picture 23" descr="http://www.bellsnwhistles.com/6staa/ast005.gif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5257800"/>
            <a:ext cx="304800" cy="304801"/>
          </a:xfrm>
          <a:prstGeom prst="rect">
            <a:avLst/>
          </a:prstGeom>
          <a:noFill/>
        </p:spPr>
      </p:pic>
      <p:pic>
        <p:nvPicPr>
          <p:cNvPr id="25" name="Picture 24" descr="http://www.bellsnwhistles.com/6staa/ast005.gif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4724400"/>
            <a:ext cx="304800" cy="304801"/>
          </a:xfrm>
          <a:prstGeom prst="rect">
            <a:avLst/>
          </a:prstGeom>
          <a:noFill/>
        </p:spPr>
      </p:pic>
      <p:pic>
        <p:nvPicPr>
          <p:cNvPr id="26" name="Picture 25" descr="http://www.bellsnwhistles.com/6staa/ast005.gif">
            <a:hlinkClick r:id="rId21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4267199"/>
            <a:ext cx="304800" cy="304801"/>
          </a:xfrm>
          <a:prstGeom prst="rect">
            <a:avLst/>
          </a:prstGeom>
          <a:noFill/>
        </p:spPr>
      </p:pic>
      <p:pic>
        <p:nvPicPr>
          <p:cNvPr id="27" name="Picture 26" descr="http://www.bellsnwhistles.com/6staa/ast005.gif">
            <a:hlinkClick r:id="rId22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2362200"/>
            <a:ext cx="304800" cy="304801"/>
          </a:xfrm>
          <a:prstGeom prst="rect">
            <a:avLst/>
          </a:prstGeom>
          <a:noFill/>
        </p:spPr>
      </p:pic>
      <p:pic>
        <p:nvPicPr>
          <p:cNvPr id="28" name="Picture 27" descr="http://www.bellsnwhistles.com/6staa/ast005.gif">
            <a:hlinkClick r:id="rId23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2819399"/>
            <a:ext cx="304800" cy="304801"/>
          </a:xfrm>
          <a:prstGeom prst="rect">
            <a:avLst/>
          </a:prstGeom>
          <a:noFill/>
        </p:spPr>
      </p:pic>
      <p:pic>
        <p:nvPicPr>
          <p:cNvPr id="29" name="Picture 28" descr="http://www.bellsnwhistles.com/6staa/ast005.gif">
            <a:hlinkClick r:id="rId24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3276599"/>
            <a:ext cx="304800" cy="304801"/>
          </a:xfrm>
          <a:prstGeom prst="rect">
            <a:avLst/>
          </a:prstGeom>
          <a:noFill/>
        </p:spPr>
      </p:pic>
      <p:pic>
        <p:nvPicPr>
          <p:cNvPr id="30" name="Picture 29" descr="http://www.bellsnwhistles.com/6staa/ast005.gif">
            <a:hlinkClick r:id="rId25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3733799"/>
            <a:ext cx="304800" cy="304801"/>
          </a:xfrm>
          <a:prstGeom prst="rect">
            <a:avLst/>
          </a:prstGeom>
          <a:noFill/>
        </p:spPr>
      </p:pic>
      <p:pic>
        <p:nvPicPr>
          <p:cNvPr id="31" name="Picture 30" descr="http://www.bellsnwhistles.com/6staa/ast005.gif">
            <a:hlinkClick r:id="rId2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533400"/>
            <a:ext cx="304800" cy="304801"/>
          </a:xfrm>
          <a:prstGeom prst="rect">
            <a:avLst/>
          </a:prstGeom>
          <a:noFill/>
        </p:spPr>
      </p:pic>
      <p:pic>
        <p:nvPicPr>
          <p:cNvPr id="32" name="Picture 31" descr="http://www.bellsnwhistles.com/6staa/ast005.gif">
            <a:hlinkClick r:id="rId27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914400"/>
            <a:ext cx="304800" cy="304801"/>
          </a:xfrm>
          <a:prstGeom prst="rect">
            <a:avLst/>
          </a:prstGeom>
          <a:noFill/>
        </p:spPr>
      </p:pic>
      <p:pic>
        <p:nvPicPr>
          <p:cNvPr id="33" name="Picture 32" descr="http://www.bellsnwhistles.com/6staa/ast005.gif">
            <a:hlinkClick r:id="rId28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1371599"/>
            <a:ext cx="304800" cy="304801"/>
          </a:xfrm>
          <a:prstGeom prst="rect">
            <a:avLst/>
          </a:prstGeom>
          <a:noFill/>
        </p:spPr>
      </p:pic>
      <p:pic>
        <p:nvPicPr>
          <p:cNvPr id="34" name="Picture 33" descr="http://www.bellsnwhistles.com/6staa/ast005.gif">
            <a:hlinkClick r:id="rId29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1828799"/>
            <a:ext cx="304800" cy="304801"/>
          </a:xfrm>
          <a:prstGeom prst="rect">
            <a:avLst/>
          </a:prstGeom>
          <a:noFill/>
        </p:spPr>
      </p:pic>
      <p:pic>
        <p:nvPicPr>
          <p:cNvPr id="35" name="Picture 34" descr="http://www.bellsnwhistles.com/6staa/ast005.gif">
            <a:hlinkClick r:id="rId30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152400"/>
            <a:ext cx="304800" cy="30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14400" y="762000"/>
            <a:ext cx="792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3086100"/>
            <a:ext cx="6762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3657600"/>
            <a:ext cx="5857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4191000"/>
            <a:ext cx="4524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14350" y="4724400"/>
            <a:ext cx="8629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5334000"/>
            <a:ext cx="56292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86000" y="5943600"/>
            <a:ext cx="3324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685800" y="3124200"/>
            <a:ext cx="8305800" cy="2819400"/>
            <a:chOff x="609600" y="-228600"/>
            <a:chExt cx="8915400" cy="3200400"/>
          </a:xfrm>
        </p:grpSpPr>
        <p:sp>
          <p:nvSpPr>
            <p:cNvPr id="12" name="Rectangle 11"/>
            <p:cNvSpPr/>
            <p:nvPr/>
          </p:nvSpPr>
          <p:spPr>
            <a:xfrm>
              <a:off x="609600" y="-228600"/>
              <a:ext cx="8915400" cy="3200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847725" y="-228600"/>
              <a:ext cx="8296275" cy="299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976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819400" y="381000"/>
            <a:ext cx="3581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1371600"/>
            <a:ext cx="8229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10000"/>
          </a:blip>
          <a:srcRect/>
          <a:stretch>
            <a:fillRect/>
          </a:stretch>
        </p:blipFill>
        <p:spPr bwMode="auto">
          <a:xfrm>
            <a:off x="838200" y="4267200"/>
            <a:ext cx="813995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137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2819400"/>
            <a:ext cx="800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362200" y="1295400"/>
            <a:ext cx="4095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210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971800" y="228600"/>
            <a:ext cx="2447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371600" y="1295400"/>
            <a:ext cx="7391400" cy="113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343025" y="2362200"/>
            <a:ext cx="6429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371600" y="36576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447800" y="50292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http://www.bellsnwhistles.com/6staa/ast00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371600"/>
            <a:ext cx="304800" cy="304801"/>
          </a:xfrm>
          <a:prstGeom prst="rect">
            <a:avLst/>
          </a:prstGeom>
          <a:noFill/>
        </p:spPr>
      </p:pic>
      <p:pic>
        <p:nvPicPr>
          <p:cNvPr id="10" name="Picture 9" descr="http://www.bellsnwhistles.com/6staa/ast00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657600"/>
            <a:ext cx="304800" cy="304801"/>
          </a:xfrm>
          <a:prstGeom prst="rect">
            <a:avLst/>
          </a:prstGeom>
          <a:noFill/>
        </p:spPr>
      </p:pic>
      <p:pic>
        <p:nvPicPr>
          <p:cNvPr id="11" name="Picture 10" descr="http://www.bellsnwhistles.com/6staa/ast00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5181600"/>
            <a:ext cx="304800" cy="30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3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228600"/>
            <a:ext cx="4981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11405" y="872319"/>
            <a:ext cx="2847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762000" y="1447800"/>
            <a:ext cx="28003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705600" y="533400"/>
            <a:ext cx="2667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762000" y="1981200"/>
            <a:ext cx="617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838200" y="3352800"/>
            <a:ext cx="2952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317901" y="3733800"/>
            <a:ext cx="282609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762000" y="3962400"/>
            <a:ext cx="5715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099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971800" y="152400"/>
            <a:ext cx="31146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600200" y="990600"/>
            <a:ext cx="5981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514600" y="1752600"/>
            <a:ext cx="3609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514600" y="2514600"/>
            <a:ext cx="34480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447800" y="3505200"/>
            <a:ext cx="57435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762000" y="4343400"/>
            <a:ext cx="83820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81000" y="5562600"/>
            <a:ext cx="84677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47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On-screen Show (4:3)</PresentationFormat>
  <Paragraphs>49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2016-09-02T10:42:34Z</dcterms:modified>
</cp:coreProperties>
</file>