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9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9.gif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raw%20material/videos/Math%20Made%20Easy_%20Proportions.flv" TargetMode="External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9.gif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30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slide" Target="slide18.xml"/><Relationship Id="rId3" Type="http://schemas.openxmlformats.org/officeDocument/2006/relationships/image" Target="../media/image114.gif"/><Relationship Id="rId7" Type="http://schemas.openxmlformats.org/officeDocument/2006/relationships/image" Target="../media/image77.png"/><Relationship Id="rId12" Type="http://schemas.openxmlformats.org/officeDocument/2006/relationships/slide" Target="slide19.xml"/><Relationship Id="rId2" Type="http://schemas.openxmlformats.org/officeDocument/2006/relationships/slide" Target="slide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slide" Target="slide21.xml"/><Relationship Id="rId5" Type="http://schemas.openxmlformats.org/officeDocument/2006/relationships/image" Target="../media/image12.png"/><Relationship Id="rId15" Type="http://schemas.openxmlformats.org/officeDocument/2006/relationships/slide" Target="slide12.xml"/><Relationship Id="rId10" Type="http://schemas.openxmlformats.org/officeDocument/2006/relationships/image" Target="../media/image109.png"/><Relationship Id="rId4" Type="http://schemas.openxmlformats.org/officeDocument/2006/relationships/image" Target="../media/image2.png"/><Relationship Id="rId9" Type="http://schemas.openxmlformats.org/officeDocument/2006/relationships/image" Target="../media/image96.png"/><Relationship Id="rId1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hyperlink" Target="raw%20material/videos/ratio.wm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3.png"/><Relationship Id="rId7" Type="http://schemas.openxmlformats.org/officeDocument/2006/relationships/hyperlink" Target="raw%20material/videos/Introduction%20to%20ratios.fl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gi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295400" y="1524000"/>
            <a:ext cx="71865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66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52800" y="381000"/>
            <a:ext cx="3438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381000"/>
            <a:ext cx="1390650" cy="504825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2057400"/>
            <a:ext cx="695325" cy="466725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581400" y="1143000"/>
            <a:ext cx="2190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90800" y="2971800"/>
            <a:ext cx="43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3048000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3505200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2971800"/>
            <a:ext cx="26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733800" y="3505200"/>
            <a:ext cx="266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91000" y="32766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00600" y="3505200"/>
            <a:ext cx="400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733925" y="2590800"/>
            <a:ext cx="600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62725" y="3581400"/>
            <a:ext cx="600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562600" y="3657600"/>
            <a:ext cx="247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486400" y="2895600"/>
            <a:ext cx="2476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867400" y="36576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943600" y="28194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638925" y="2819400"/>
            <a:ext cx="47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876800" y="2895600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715125" y="3886200"/>
            <a:ext cx="219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324600" y="3200400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4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762000"/>
            <a:ext cx="7315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52400"/>
            <a:ext cx="1390650" cy="504825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676400"/>
            <a:ext cx="695325" cy="466725"/>
          </a:xfrm>
          <a:prstGeom prst="snip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57413" y="1676400"/>
            <a:ext cx="4829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22860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3810000"/>
            <a:ext cx="6638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819400"/>
            <a:ext cx="7296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4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371850" y="304800"/>
            <a:ext cx="2400300" cy="523875"/>
          </a:xfrm>
          <a:prstGeom prst="snip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9" name="Group 8"/>
          <p:cNvGrpSpPr/>
          <p:nvPr/>
        </p:nvGrpSpPr>
        <p:grpSpPr>
          <a:xfrm>
            <a:off x="990600" y="1295400"/>
            <a:ext cx="8153400" cy="1714500"/>
            <a:chOff x="990600" y="1295400"/>
            <a:chExt cx="8153400" cy="17145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371600" y="1295400"/>
              <a:ext cx="77724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13716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1905000" y="3733800"/>
            <a:ext cx="3181350" cy="1762125"/>
            <a:chOff x="1905000" y="3962400"/>
            <a:chExt cx="3181350" cy="17621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286000" y="3962400"/>
              <a:ext cx="2800350" cy="176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0386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002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3981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676400"/>
            <a:ext cx="3886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200400"/>
            <a:ext cx="3810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4800600"/>
            <a:ext cx="3800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248400" y="2114564"/>
            <a:ext cx="838200" cy="7810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67600" y="3048000"/>
            <a:ext cx="5334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20352097">
            <a:off x="5228252" y="2474191"/>
            <a:ext cx="861310" cy="782334"/>
          </a:xfrm>
          <a:prstGeom prst="triangle">
            <a:avLst>
              <a:gd name="adj" fmla="val 780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238303">
            <a:off x="6591509" y="3487423"/>
            <a:ext cx="762000" cy="533400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12769799" flipH="1">
            <a:off x="7725623" y="2546029"/>
            <a:ext cx="1158028" cy="674718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276600"/>
            <a:ext cx="838200" cy="7620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305800" y="3657600"/>
            <a:ext cx="457200" cy="457200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4400" y="838200"/>
            <a:ext cx="5457825" cy="504825"/>
            <a:chOff x="990600" y="838200"/>
            <a:chExt cx="5457825" cy="5048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95400" y="838200"/>
              <a:ext cx="51530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6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90600" y="9144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2667000"/>
            <a:ext cx="752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4267200"/>
            <a:ext cx="704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Flowchart: Connector 19"/>
          <p:cNvSpPr/>
          <p:nvPr/>
        </p:nvSpPr>
        <p:spPr>
          <a:xfrm>
            <a:off x="5562600" y="3276600"/>
            <a:ext cx="838200" cy="7620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8305800" y="3657600"/>
            <a:ext cx="457200" cy="45720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667000" y="5791200"/>
            <a:ext cx="704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50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5" descr="C:\Users\pck19\Saved Games\Desktop\Class-6 unit-12\raw material\pics\stainless-steel-retractable-pen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5960">
            <a:off x="4455344" y="3182942"/>
            <a:ext cx="3238500" cy="271462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152525" y="914400"/>
            <a:ext cx="7077075" cy="1447800"/>
            <a:chOff x="914400" y="1371600"/>
            <a:chExt cx="7077075" cy="14478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52525" y="1371600"/>
              <a:ext cx="683895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4478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1047750" y="2667000"/>
            <a:ext cx="7105650" cy="1504950"/>
            <a:chOff x="914400" y="3276600"/>
            <a:chExt cx="7105650" cy="150495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3276600"/>
              <a:ext cx="680085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5052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143000" y="5105400"/>
            <a:ext cx="7639050" cy="523875"/>
            <a:chOff x="533400" y="5410200"/>
            <a:chExt cx="7639050" cy="52387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5410200"/>
              <a:ext cx="72580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55626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747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648075" y="152400"/>
            <a:ext cx="1533525" cy="533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762000"/>
            <a:ext cx="7677150" cy="16097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2133600"/>
            <a:ext cx="7267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00175" y="3200400"/>
            <a:ext cx="6753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3657600"/>
            <a:ext cx="4057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23925" y="4724400"/>
            <a:ext cx="71532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4267200"/>
            <a:ext cx="4562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5334000"/>
            <a:ext cx="7239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1066800" y="838200"/>
            <a:ext cx="6981825" cy="1181100"/>
            <a:chOff x="990600" y="2133600"/>
            <a:chExt cx="6981825" cy="11811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2133600"/>
              <a:ext cx="675322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2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90600" y="22860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161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752600"/>
            <a:ext cx="7058025" cy="22383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609600"/>
            <a:ext cx="5962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77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733800"/>
            <a:ext cx="7324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1295400"/>
            <a:ext cx="6391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228600"/>
            <a:ext cx="1390650" cy="5048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1524000"/>
            <a:ext cx="695325" cy="466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838200"/>
            <a:ext cx="8153400" cy="4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4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19400" y="228600"/>
            <a:ext cx="2733675" cy="581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828800"/>
            <a:ext cx="6400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38250" y="4038600"/>
            <a:ext cx="5772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371600" y="1143000"/>
            <a:ext cx="4924425" cy="523875"/>
            <a:chOff x="1371600" y="1143000"/>
            <a:chExt cx="4924425" cy="5238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828800" y="1143000"/>
              <a:ext cx="44672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71600" y="12192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390650" y="3495675"/>
            <a:ext cx="3867150" cy="466725"/>
            <a:chOff x="1524000" y="3200400"/>
            <a:chExt cx="3867150" cy="4667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05000" y="3200400"/>
              <a:ext cx="34861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0" y="32766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13" name="Picture 28" descr="http://t0.gstatic.com/images?q=tbn:ANd9GcRn1C4bCdPMKcq0NWRuh1B2aFot5PIXJD8msRGvCy1CCsj3GbYRLA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8600"/>
            <a:ext cx="1000125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9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743200" y="381000"/>
            <a:ext cx="2190750" cy="609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990600"/>
            <a:ext cx="7467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886200"/>
            <a:ext cx="6486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895600" y="5591175"/>
            <a:ext cx="914400" cy="352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619750" y="5619750"/>
            <a:ext cx="11620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5715001" y="5029200"/>
            <a:ext cx="838200" cy="409575"/>
            <a:chOff x="6553200" y="4572000"/>
            <a:chExt cx="847725" cy="3333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781800" y="4572000"/>
              <a:ext cx="619125" cy="3143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6553200" y="4572000"/>
              <a:ext cx="190500" cy="3333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6" name="Group 15"/>
          <p:cNvGrpSpPr/>
          <p:nvPr/>
        </p:nvGrpSpPr>
        <p:grpSpPr>
          <a:xfrm>
            <a:off x="1676400" y="3157538"/>
            <a:ext cx="5310188" cy="542925"/>
            <a:chOff x="1676400" y="3157538"/>
            <a:chExt cx="5310188" cy="54292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2157413" y="3157538"/>
              <a:ext cx="48291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6400" y="32766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465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57575" y="762000"/>
            <a:ext cx="119062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447800"/>
            <a:ext cx="5905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gif\henridollmec6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0"/>
            <a:ext cx="1143000" cy="1895475"/>
          </a:xfrm>
          <a:prstGeom prst="rect">
            <a:avLst/>
          </a:prstGeom>
          <a:noFill/>
        </p:spPr>
      </p:pic>
      <p:pic>
        <p:nvPicPr>
          <p:cNvPr id="5" name="Picture 3" descr="F:\gif\multicolor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505200"/>
            <a:ext cx="2190750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3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990600"/>
            <a:ext cx="7077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381000"/>
            <a:ext cx="1390650" cy="50482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2438400"/>
            <a:ext cx="695325" cy="4667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2286000"/>
            <a:ext cx="5210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3048000"/>
            <a:ext cx="6057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3838575"/>
            <a:ext cx="6781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4800600"/>
            <a:ext cx="5448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74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81275" y="381000"/>
            <a:ext cx="2524125" cy="4857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pSp>
        <p:nvGrpSpPr>
          <p:cNvPr id="14" name="Group 13"/>
          <p:cNvGrpSpPr/>
          <p:nvPr/>
        </p:nvGrpSpPr>
        <p:grpSpPr>
          <a:xfrm>
            <a:off x="1152525" y="1066800"/>
            <a:ext cx="7762875" cy="2085975"/>
            <a:chOff x="762000" y="1066800"/>
            <a:chExt cx="7762875" cy="208597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14400" y="1066800"/>
              <a:ext cx="761047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219200"/>
              <a:ext cx="304800" cy="304801"/>
            </a:xfrm>
            <a:prstGeom prst="rect">
              <a:avLst/>
            </a:prstGeom>
            <a:noFill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22860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1143000" y="2971800"/>
            <a:ext cx="6267450" cy="1676400"/>
            <a:chOff x="914400" y="2971800"/>
            <a:chExt cx="6267450" cy="1676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143000" y="2971800"/>
              <a:ext cx="603885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3048000"/>
              <a:ext cx="304800" cy="304801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1085850" y="4648200"/>
            <a:ext cx="7829550" cy="1028700"/>
            <a:chOff x="838200" y="4648200"/>
            <a:chExt cx="7829550" cy="102870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990600" y="4648200"/>
              <a:ext cx="76771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0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47244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825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57400" y="111176"/>
            <a:ext cx="4953000" cy="6211554"/>
            <a:chOff x="2057400" y="111176"/>
            <a:chExt cx="4953000" cy="6211554"/>
          </a:xfrm>
        </p:grpSpPr>
        <p:pic>
          <p:nvPicPr>
            <p:cNvPr id="4" name="Picture 20" descr="http://th5.photobucket.com/albums/y159/MrsLeo/Animated/th_flowers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11176"/>
              <a:ext cx="4953000" cy="6211554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400347" y="2967335"/>
              <a:ext cx="4373890" cy="2400657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isometricOffAxis1Right"/>
              <a:lightRig rig="threePt" dir="t"/>
            </a:scene3d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9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THANKS</a:t>
              </a:r>
            </a:p>
            <a:p>
              <a:pPr algn="ctr"/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6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44" descr="http://www.bellsnwhistles.com/6spia/1asp16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0720"/>
            <a:ext cx="381000" cy="3860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609600"/>
            <a:ext cx="1190625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1295400"/>
            <a:ext cx="1162050" cy="4953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2133600"/>
            <a:ext cx="2400300" cy="523875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2971800"/>
            <a:ext cx="1533525" cy="5334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3733800"/>
            <a:ext cx="2733675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4648200"/>
            <a:ext cx="2190750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81200" y="5562600"/>
            <a:ext cx="2524125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Picture 44" descr="http://www.bellsnwhistles.com/6spia/1asp168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638800"/>
            <a:ext cx="381000" cy="386080"/>
          </a:xfrm>
          <a:prstGeom prst="rect">
            <a:avLst/>
          </a:prstGeom>
          <a:noFill/>
        </p:spPr>
      </p:pic>
      <p:pic>
        <p:nvPicPr>
          <p:cNvPr id="13" name="Picture 44" descr="http://www.bellsnwhistles.com/6spia/1asp168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00600"/>
            <a:ext cx="381000" cy="386080"/>
          </a:xfrm>
          <a:prstGeom prst="rect">
            <a:avLst/>
          </a:prstGeom>
          <a:noFill/>
        </p:spPr>
      </p:pic>
      <p:pic>
        <p:nvPicPr>
          <p:cNvPr id="14" name="Picture 44" descr="http://www.bellsnwhistles.com/6spia/1asp168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381000" cy="386080"/>
          </a:xfrm>
          <a:prstGeom prst="rect">
            <a:avLst/>
          </a:prstGeom>
          <a:noFill/>
        </p:spPr>
      </p:pic>
      <p:pic>
        <p:nvPicPr>
          <p:cNvPr id="15" name="Picture 44" descr="http://www.bellsnwhistles.com/6spia/1asp168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381000" cy="386080"/>
          </a:xfrm>
          <a:prstGeom prst="rect">
            <a:avLst/>
          </a:prstGeom>
          <a:noFill/>
        </p:spPr>
      </p:pic>
      <p:pic>
        <p:nvPicPr>
          <p:cNvPr id="16" name="Picture 44" descr="http://www.bellsnwhistles.com/6spia/1asp168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381000" cy="386080"/>
          </a:xfrm>
          <a:prstGeom prst="rect">
            <a:avLst/>
          </a:prstGeom>
          <a:noFill/>
        </p:spPr>
      </p:pic>
      <p:pic>
        <p:nvPicPr>
          <p:cNvPr id="17" name="Picture 44" descr="http://www.bellsnwhistles.com/6spia/1asp168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381000" cy="38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9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914400" y="5185865"/>
            <a:ext cx="6781800" cy="605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685800" y="228600"/>
            <a:ext cx="7149123" cy="5259932"/>
            <a:chOff x="838200" y="228600"/>
            <a:chExt cx="7149123" cy="5259932"/>
          </a:xfrm>
        </p:grpSpPr>
        <p:grpSp>
          <p:nvGrpSpPr>
            <p:cNvPr id="7" name="Group 6"/>
            <p:cNvGrpSpPr/>
            <p:nvPr/>
          </p:nvGrpSpPr>
          <p:grpSpPr>
            <a:xfrm>
              <a:off x="838200" y="228600"/>
              <a:ext cx="7149123" cy="5259932"/>
              <a:chOff x="1406387" y="457200"/>
              <a:chExt cx="6061213" cy="585437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676400" y="457200"/>
                <a:ext cx="5791200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06387" y="4235127"/>
                <a:ext cx="5943600" cy="2076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" name="Picture 7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3048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4" name="Picture 2" descr="C:\Users\pc6\Desktop\MATHS\CLASS-6\SECOND TERM\MATHS\Class-6 unit-12\raw material\pics\Glittering-Betty-With-Car (1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1923" y="2209800"/>
            <a:ext cx="2452077" cy="1707696"/>
          </a:xfrm>
          <a:prstGeom prst="rect">
            <a:avLst/>
          </a:prstGeom>
          <a:noFill/>
        </p:spPr>
      </p:pic>
      <p:pic>
        <p:nvPicPr>
          <p:cNvPr id="5" name="Picture 3" descr="C:\Users\pc6\Desktop\MATHS\CLASS-6\SECOND TERM\MATHS\Class-6 unit-12\raw material\pics\stop-animated-gif-movies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286000"/>
            <a:ext cx="1885950" cy="1584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5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09950" y="381000"/>
            <a:ext cx="1162050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4862" y="1331511"/>
            <a:ext cx="8339138" cy="118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pck19\Saved Games\Desktop\Class-6 unit-12\raw material\pics\stainless-steel-retractable-pe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27422">
            <a:off x="5370356" y="2935952"/>
            <a:ext cx="3238500" cy="2714625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648200"/>
            <a:ext cx="85534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762000" y="2805113"/>
            <a:ext cx="8001000" cy="1247775"/>
            <a:chOff x="762000" y="2805113"/>
            <a:chExt cx="8001000" cy="1247775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85825" y="2805113"/>
              <a:ext cx="78771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3048000"/>
              <a:ext cx="304800" cy="3048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433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2105025"/>
            <a:ext cx="7600950" cy="1095375"/>
          </a:xfrm>
          <a:prstGeom prst="round2DiagRect">
            <a:avLst>
              <a:gd name="adj1" fmla="val 16667"/>
              <a:gd name="adj2" fmla="val 1926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19175" y="2286000"/>
            <a:ext cx="8124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581400"/>
            <a:ext cx="72771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514350" y="876300"/>
            <a:ext cx="8629650" cy="1104900"/>
            <a:chOff x="514350" y="838200"/>
            <a:chExt cx="8629650" cy="11049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350" y="838200"/>
              <a:ext cx="862965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200" y="9906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10" name="Picture 28" descr="http://t0.gstatic.com/images?q=tbn:ANd9GcRn1C4bCdPMKcq0NWRuh1B2aFot5PIXJD8msRGvCy1CCsj3GbYRLA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4876800"/>
            <a:ext cx="771525" cy="77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14400" y="1295400"/>
            <a:ext cx="8229600" cy="4171950"/>
            <a:chOff x="304800" y="1295400"/>
            <a:chExt cx="8839200" cy="41719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881063" y="2552700"/>
              <a:ext cx="738187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800" y="1295400"/>
              <a:ext cx="84582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7200" y="4114800"/>
              <a:ext cx="828675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447800"/>
              <a:ext cx="304800" cy="304801"/>
            </a:xfrm>
            <a:prstGeom prst="rect">
              <a:avLst/>
            </a:prstGeom>
            <a:noFill/>
          </p:spPr>
        </p:pic>
        <p:pic>
          <p:nvPicPr>
            <p:cNvPr id="8" name="Picture 7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4267200"/>
              <a:ext cx="304800" cy="304801"/>
            </a:xfrm>
            <a:prstGeom prst="rect">
              <a:avLst/>
            </a:prstGeom>
            <a:noFill/>
          </p:spPr>
        </p:pic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2590800"/>
              <a:ext cx="304800" cy="304801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381000"/>
            <a:ext cx="2838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8" descr="http://t0.gstatic.com/images?q=tbn:ANd9GcRn1C4bCdPMKcq0NWRuh1B2aFot5PIXJD8msRGvCy1CCsj3GbYRLA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810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7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8358" y="914400"/>
            <a:ext cx="8225642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5181600"/>
            <a:ext cx="518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965970" y="2329797"/>
            <a:ext cx="8178030" cy="2623203"/>
            <a:chOff x="965970" y="2329797"/>
            <a:chExt cx="8178030" cy="2623203"/>
          </a:xfrm>
        </p:grpSpPr>
        <p:grpSp>
          <p:nvGrpSpPr>
            <p:cNvPr id="8" name="Group 7"/>
            <p:cNvGrpSpPr/>
            <p:nvPr/>
          </p:nvGrpSpPr>
          <p:grpSpPr>
            <a:xfrm>
              <a:off x="990600" y="2329797"/>
              <a:ext cx="8153400" cy="2623203"/>
              <a:chOff x="990600" y="2329797"/>
              <a:chExt cx="7543800" cy="2318403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302065" y="2329797"/>
                <a:ext cx="7232335" cy="2318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6" descr="http://www.bellsnwhistles.com/6staa/ast005.gif"/>
              <p:cNvPicPr>
                <a:picLocks noChangeAspect="1" noChangeArrowheads="1" noCrop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90600" y="2362200"/>
                <a:ext cx="304800" cy="304801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8" descr="http://www.bellsnwhistles.com/6staa/ast005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5970" y="3657600"/>
              <a:ext cx="329430" cy="3448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856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914400"/>
            <a:ext cx="6477000" cy="15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 contrast="-10000"/>
          </a:blip>
          <a:srcRect/>
          <a:stretch>
            <a:fillRect/>
          </a:stretch>
        </p:blipFill>
        <p:spPr bwMode="auto">
          <a:xfrm>
            <a:off x="3581400" y="228600"/>
            <a:ext cx="1390650" cy="504825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 contrast="-20000"/>
          </a:blip>
          <a:srcRect/>
          <a:stretch>
            <a:fillRect/>
          </a:stretch>
        </p:blipFill>
        <p:spPr bwMode="auto">
          <a:xfrm>
            <a:off x="990600" y="2743200"/>
            <a:ext cx="695325" cy="466725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743200"/>
            <a:ext cx="579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396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24200" y="4552950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19175" y="4876800"/>
            <a:ext cx="812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14675" y="5410200"/>
            <a:ext cx="2752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5934075"/>
            <a:ext cx="5181600" cy="31432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C:\Users\pc6\Desktop\Rajbir\Class-6 civics-9\rawmaterial\Pics\secretary8.gif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066800"/>
            <a:ext cx="1600200" cy="2280057"/>
          </a:xfrm>
          <a:prstGeom prst="rect">
            <a:avLst/>
          </a:prstGeom>
          <a:noFill/>
        </p:spPr>
      </p:pic>
      <p:pic>
        <p:nvPicPr>
          <p:cNvPr id="3075" name="Picture 3" descr="C:\Users\pc6\Desktop\Rajbir\Class-6 civics-9\rawmaterial\Pics\Mr_Cox_Canada.gif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3400" y="533400"/>
            <a:ext cx="1676400" cy="1939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4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514600" y="990600"/>
            <a:ext cx="4895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381000"/>
            <a:ext cx="1390650" cy="50482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00200" y="1676400"/>
            <a:ext cx="695325" cy="466725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86000" y="1828800"/>
            <a:ext cx="4838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5257800"/>
            <a:ext cx="5543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828800" y="2895600"/>
            <a:ext cx="5381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4191000"/>
            <a:ext cx="4533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1371600" y="2286000"/>
            <a:ext cx="7133772" cy="3048000"/>
            <a:chOff x="1447800" y="2362200"/>
            <a:chExt cx="6998872" cy="3048000"/>
          </a:xfrm>
        </p:grpSpPr>
        <p:sp>
          <p:nvSpPr>
            <p:cNvPr id="12" name="Vertical Scroll 11"/>
            <p:cNvSpPr/>
            <p:nvPr/>
          </p:nvSpPr>
          <p:spPr>
            <a:xfrm>
              <a:off x="1447800" y="2362200"/>
              <a:ext cx="6998872" cy="3048000"/>
            </a:xfrm>
            <a:prstGeom prst="verticalScrol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942634" y="2982686"/>
              <a:ext cx="6029325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884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2016-09-02T10:43:59Z</dcterms:modified>
</cp:coreProperties>
</file>