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748F5-346F-4E7A-957F-FB726FC8D284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E0466-8F96-44AB-BBC8-F9F9CC6C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1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5829-63E7-49AB-9F2C-C8D01D8584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raw%20material/videos/Symmetry%20Part%201%20-%20Grade%201%202%203%20Mathematics%20-%20Making%20Symmetrical%20Shapes%20-%20Line%20of%20Symmetry.mp4" TargetMode="External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hyperlink" Target="http://www.graphicsgrotto.com/animatedgifs/comments/thankyou/imagepages/agcthankyou3.php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slide" Target="slide10.xml"/><Relationship Id="rId18" Type="http://schemas.openxmlformats.org/officeDocument/2006/relationships/image" Target="../media/image69.gif"/><Relationship Id="rId3" Type="http://schemas.openxmlformats.org/officeDocument/2006/relationships/image" Target="../media/image18.png"/><Relationship Id="rId7" Type="http://schemas.openxmlformats.org/officeDocument/2006/relationships/image" Target="../media/image67.png"/><Relationship Id="rId12" Type="http://schemas.openxmlformats.org/officeDocument/2006/relationships/slide" Target="slide11.xml"/><Relationship Id="rId17" Type="http://schemas.openxmlformats.org/officeDocument/2006/relationships/slide" Target="slide14.xml"/><Relationship Id="rId2" Type="http://schemas.openxmlformats.org/officeDocument/2006/relationships/image" Target="../media/image10.png"/><Relationship Id="rId16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slide" Target="slide12.xml"/><Relationship Id="rId5" Type="http://schemas.openxmlformats.org/officeDocument/2006/relationships/image" Target="../media/image42.png"/><Relationship Id="rId15" Type="http://schemas.openxmlformats.org/officeDocument/2006/relationships/slide" Target="slide5.xml"/><Relationship Id="rId10" Type="http://schemas.openxmlformats.org/officeDocument/2006/relationships/image" Target="../media/image22.gif"/><Relationship Id="rId4" Type="http://schemas.openxmlformats.org/officeDocument/2006/relationships/image" Target="../media/image35.png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90600" y="1066800"/>
            <a:ext cx="7467600" cy="4648200"/>
            <a:chOff x="1066800" y="1447800"/>
            <a:chExt cx="6096000" cy="3810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800" y="1447800"/>
              <a:ext cx="2286000" cy="1908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2800" y="1447800"/>
              <a:ext cx="20574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0" name="Picture 2" descr="C:\Users\pck19\Saved Games\Desktop\class-6 unit-13\raw material\pics\images (2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3276600"/>
              <a:ext cx="1752600" cy="1981200"/>
            </a:xfrm>
            <a:prstGeom prst="rect">
              <a:avLst/>
            </a:prstGeom>
            <a:noFill/>
          </p:spPr>
        </p:pic>
        <p:pic>
          <p:nvPicPr>
            <p:cNvPr id="2051" name="Picture 3" descr="C:\Users\pck19\Saved Games\Desktop\class-6 unit-13\raw material\pics\images (3)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66800" y="3352799"/>
              <a:ext cx="2286000" cy="1905001"/>
            </a:xfrm>
            <a:prstGeom prst="rect">
              <a:avLst/>
            </a:prstGeom>
            <a:noFill/>
          </p:spPr>
        </p:pic>
        <p:pic>
          <p:nvPicPr>
            <p:cNvPr id="2052" name="Picture 4" descr="C:\Users\pck19\Saved Games\Desktop\class-6 unit-13\raw material\pics\images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52800" y="3276600"/>
              <a:ext cx="2057400" cy="1981200"/>
            </a:xfrm>
            <a:prstGeom prst="rect">
              <a:avLst/>
            </a:prstGeom>
            <a:noFill/>
          </p:spPr>
        </p:pic>
        <p:pic>
          <p:nvPicPr>
            <p:cNvPr id="2053" name="Picture 5" descr="C:\Users\pck19\Saved Games\Desktop\class-6 unit-13\raw material\pics\images (1)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10200" y="1447800"/>
              <a:ext cx="1752600" cy="1905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525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429000"/>
            <a:ext cx="17716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657475" y="609600"/>
            <a:ext cx="3514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5029200" y="1447800"/>
            <a:ext cx="2476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2819400" y="1752600"/>
            <a:ext cx="21812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05275" y="3733800"/>
            <a:ext cx="8477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63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4687 0.002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00400" y="533400"/>
            <a:ext cx="2505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84702" y="1828800"/>
            <a:ext cx="790689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533400" y="1295400"/>
            <a:ext cx="7924800" cy="533400"/>
            <a:chOff x="533400" y="1295400"/>
            <a:chExt cx="7924800" cy="53340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09675" y="1295400"/>
              <a:ext cx="7248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 descr="star animatio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3400" y="1295400"/>
              <a:ext cx="504825" cy="533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2610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62225"/>
            <a:ext cx="2286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 flipH="1" flipV="1">
            <a:off x="1440699" y="2836111"/>
            <a:ext cx="746202" cy="7920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V="1">
            <a:off x="2232699" y="2836111"/>
            <a:ext cx="746202" cy="79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1440699" y="3582314"/>
            <a:ext cx="746202" cy="792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90800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4096556" y="2813222"/>
            <a:ext cx="741408" cy="778477"/>
            <a:chOff x="4038598" y="3352800"/>
            <a:chExt cx="533402" cy="533401"/>
          </a:xfrm>
        </p:grpSpPr>
        <p:cxnSp>
          <p:nvCxnSpPr>
            <p:cNvPr id="18" name="Straight Connector 17"/>
            <p:cNvCxnSpPr/>
            <p:nvPr/>
          </p:nvCxnSpPr>
          <p:spPr>
            <a:xfrm rot="5400000" flipH="1" flipV="1">
              <a:off x="3886199" y="3733800"/>
              <a:ext cx="304800" cy="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038600" y="3352800"/>
              <a:ext cx="304800" cy="228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343400" y="3352800"/>
              <a:ext cx="2286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flipH="1">
            <a:off x="4837964" y="2813222"/>
            <a:ext cx="741406" cy="778477"/>
            <a:chOff x="4038598" y="3352800"/>
            <a:chExt cx="533402" cy="533401"/>
          </a:xfrm>
        </p:grpSpPr>
        <p:cxnSp>
          <p:nvCxnSpPr>
            <p:cNvPr id="28" name="Straight Connector 27"/>
            <p:cNvCxnSpPr/>
            <p:nvPr/>
          </p:nvCxnSpPr>
          <p:spPr>
            <a:xfrm rot="5400000" flipH="1" flipV="1">
              <a:off x="3886199" y="3733800"/>
              <a:ext cx="304800" cy="1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038600" y="3352800"/>
              <a:ext cx="304800" cy="228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343400" y="3352800"/>
              <a:ext cx="228600" cy="15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flipH="1" flipV="1">
            <a:off x="4732047" y="3657600"/>
            <a:ext cx="847321" cy="934992"/>
            <a:chOff x="4038598" y="3352800"/>
            <a:chExt cx="533402" cy="533401"/>
          </a:xfrm>
        </p:grpSpPr>
        <p:cxnSp>
          <p:nvCxnSpPr>
            <p:cNvPr id="32" name="Straight Connector 31"/>
            <p:cNvCxnSpPr/>
            <p:nvPr/>
          </p:nvCxnSpPr>
          <p:spPr>
            <a:xfrm rot="5400000" flipH="1" flipV="1">
              <a:off x="3886199" y="3733800"/>
              <a:ext cx="304800" cy="1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038600" y="3352800"/>
              <a:ext cx="304800" cy="2286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343400" y="3352800"/>
              <a:ext cx="22860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590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1" name="Group 50"/>
          <p:cNvGrpSpPr/>
          <p:nvPr/>
        </p:nvGrpSpPr>
        <p:grpSpPr>
          <a:xfrm>
            <a:off x="7327692" y="3139440"/>
            <a:ext cx="719528" cy="731520"/>
            <a:chOff x="7010400" y="2362200"/>
            <a:chExt cx="609600" cy="609600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7010400" y="2362200"/>
              <a:ext cx="152400" cy="1524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162800" y="2514600"/>
              <a:ext cx="2286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7277100" y="2628900"/>
              <a:ext cx="2286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7391400" y="2743200"/>
              <a:ext cx="228600" cy="228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flipH="1" flipV="1">
            <a:off x="6518223" y="3870960"/>
            <a:ext cx="719528" cy="731520"/>
            <a:chOff x="7010400" y="2362200"/>
            <a:chExt cx="609600" cy="609600"/>
          </a:xfrm>
        </p:grpSpPr>
        <p:cxnSp>
          <p:nvCxnSpPr>
            <p:cNvPr id="54" name="Straight Connector 53"/>
            <p:cNvCxnSpPr/>
            <p:nvPr/>
          </p:nvCxnSpPr>
          <p:spPr>
            <a:xfrm rot="16200000" flipH="1">
              <a:off x="7010400" y="2362200"/>
              <a:ext cx="152400" cy="1524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162800" y="2514600"/>
              <a:ext cx="22860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7277100" y="2628900"/>
              <a:ext cx="22860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7391400" y="2743200"/>
              <a:ext cx="228600" cy="2286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 rot="16200000" flipH="1" flipV="1">
            <a:off x="7321704" y="3876948"/>
            <a:ext cx="731503" cy="719528"/>
            <a:chOff x="6923337" y="2275111"/>
            <a:chExt cx="696672" cy="696685"/>
          </a:xfrm>
        </p:grpSpPr>
        <p:cxnSp>
          <p:nvCxnSpPr>
            <p:cNvPr id="59" name="Straight Connector 58"/>
            <p:cNvCxnSpPr/>
            <p:nvPr/>
          </p:nvCxnSpPr>
          <p:spPr>
            <a:xfrm rot="16200000" flipH="1">
              <a:off x="6923324" y="2275124"/>
              <a:ext cx="239489" cy="23946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162826" y="2514596"/>
              <a:ext cx="228601" cy="1589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7277100" y="2628900"/>
              <a:ext cx="228600" cy="15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7391409" y="2743196"/>
              <a:ext cx="228600" cy="228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914400" y="533400"/>
            <a:ext cx="7294123" cy="1447800"/>
            <a:chOff x="914400" y="533400"/>
            <a:chExt cx="7294123" cy="14478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24000" y="533400"/>
              <a:ext cx="668452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5" name="Picture 2" descr="star animation"/>
            <p:cNvPicPr>
              <a:picLocks noChangeAspect="1" noChangeArrowheads="1" noCrop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914400" y="914400"/>
              <a:ext cx="504825" cy="533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72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47725" y="609600"/>
            <a:ext cx="8067675" cy="1295400"/>
            <a:chOff x="381000" y="533400"/>
            <a:chExt cx="8067675" cy="1295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990600" y="533400"/>
              <a:ext cx="745807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 descr="star animation"/>
            <p:cNvPicPr>
              <a:picLocks noChangeAspect="1" noChangeArrowheads="1" noCrop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81000" y="990600"/>
              <a:ext cx="504825" cy="53340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>
          <a:xfrm>
            <a:off x="2133600" y="1828800"/>
            <a:ext cx="9524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438400" y="2819400"/>
            <a:ext cx="1676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29000" y="1859340"/>
            <a:ext cx="9300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10994" y="2742406"/>
            <a:ext cx="1676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81601" y="1828800"/>
            <a:ext cx="990600" cy="1600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7000" y="1905000"/>
            <a:ext cx="990600" cy="1600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4038600"/>
            <a:ext cx="12191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2800" y="4038600"/>
            <a:ext cx="12191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1600" y="3992940"/>
            <a:ext cx="9143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77000" y="3916740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</a:t>
            </a:r>
            <a:endParaRPr lang="en-US" sz="96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286794" y="4952206"/>
            <a:ext cx="1676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487194" y="4799806"/>
            <a:ext cx="1676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5486400"/>
            <a:ext cx="5715000" cy="80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4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4" descr="F:\gif images\camera19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752600"/>
            <a:ext cx="2590800" cy="2387600"/>
          </a:xfrm>
          <a:prstGeom prst="rect">
            <a:avLst/>
          </a:prstGeom>
          <a:noFill/>
        </p:spPr>
      </p:pic>
      <p:pic>
        <p:nvPicPr>
          <p:cNvPr id="5" name="Picture 26" descr="F:\gif images\graphics-click-here-031894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114800"/>
            <a:ext cx="7620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79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Thank You Animated GIF Comments | GraphicsGrotto.com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"/>
            <a:ext cx="7756525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4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7EAFB"/>
              </a:clrFrom>
              <a:clrTo>
                <a:srgbClr val="C7EAFB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38400" y="914400"/>
            <a:ext cx="1171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1447800"/>
            <a:ext cx="2743200" cy="90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71700" y="3200400"/>
            <a:ext cx="6134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86000" y="3886200"/>
            <a:ext cx="2371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33600" y="5410200"/>
            <a:ext cx="2505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86000" y="2438400"/>
            <a:ext cx="2457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4648200"/>
            <a:ext cx="3495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star animation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60589" cy="381000"/>
          </a:xfrm>
          <a:prstGeom prst="rect">
            <a:avLst/>
          </a:prstGeom>
          <a:noFill/>
        </p:spPr>
      </p:pic>
      <p:pic>
        <p:nvPicPr>
          <p:cNvPr id="16" name="Picture 2" descr="star animation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5562600"/>
            <a:ext cx="360589" cy="381000"/>
          </a:xfrm>
          <a:prstGeom prst="rect">
            <a:avLst/>
          </a:prstGeom>
          <a:noFill/>
        </p:spPr>
      </p:pic>
      <p:pic>
        <p:nvPicPr>
          <p:cNvPr id="17" name="Picture 2" descr="star animation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4724400"/>
            <a:ext cx="360589" cy="381000"/>
          </a:xfrm>
          <a:prstGeom prst="rect">
            <a:avLst/>
          </a:prstGeom>
          <a:noFill/>
        </p:spPr>
      </p:pic>
      <p:pic>
        <p:nvPicPr>
          <p:cNvPr id="18" name="Picture 2" descr="star animation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3962400"/>
            <a:ext cx="360589" cy="381000"/>
          </a:xfrm>
          <a:prstGeom prst="rect">
            <a:avLst/>
          </a:prstGeom>
          <a:noFill/>
        </p:spPr>
      </p:pic>
      <p:pic>
        <p:nvPicPr>
          <p:cNvPr id="19" name="Picture 2" descr="star animation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20611" y="3200400"/>
            <a:ext cx="360589" cy="381000"/>
          </a:xfrm>
          <a:prstGeom prst="rect">
            <a:avLst/>
          </a:prstGeom>
          <a:noFill/>
        </p:spPr>
      </p:pic>
      <p:pic>
        <p:nvPicPr>
          <p:cNvPr id="20" name="Picture 2" descr="star animation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20611" y="2514600"/>
            <a:ext cx="360589" cy="381000"/>
          </a:xfrm>
          <a:prstGeom prst="rect">
            <a:avLst/>
          </a:prstGeom>
          <a:noFill/>
        </p:spPr>
      </p:pic>
      <p:pic>
        <p:nvPicPr>
          <p:cNvPr id="21" name="Picture 2" descr="star animation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752600"/>
            <a:ext cx="360589" cy="381000"/>
          </a:xfrm>
          <a:prstGeom prst="rect">
            <a:avLst/>
          </a:prstGeom>
          <a:noFill/>
        </p:spPr>
      </p:pic>
      <p:pic>
        <p:nvPicPr>
          <p:cNvPr id="22" name="Picture 2" descr="F:\gif images\__Dis1.gif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29400" y="838200"/>
            <a:ext cx="809625" cy="80962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324600" y="160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Please  Try It 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685800"/>
            <a:ext cx="6705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0146" y="2590800"/>
            <a:ext cx="1739348" cy="19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1" y="2590800"/>
            <a:ext cx="2049946" cy="188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pck19\Saved Games\Desktop\class-6 unit-13\raw material\pics\matka-bharatmom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2863" y="4372732"/>
            <a:ext cx="2034416" cy="2161418"/>
          </a:xfrm>
          <a:prstGeom prst="rect">
            <a:avLst/>
          </a:prstGeom>
          <a:noFill/>
        </p:spPr>
      </p:pic>
      <p:pic>
        <p:nvPicPr>
          <p:cNvPr id="1028" name="Picture 4" descr="C:\Users\pck19\Saved Games\Desktop\class-6 unit-13\raw material\pics\images (13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656233" y="4504727"/>
            <a:ext cx="1747113" cy="1847930"/>
          </a:xfrm>
          <a:prstGeom prst="rect">
            <a:avLst/>
          </a:prstGeom>
          <a:noFill/>
        </p:spPr>
      </p:pic>
      <p:pic>
        <p:nvPicPr>
          <p:cNvPr id="1029" name="Picture 5" descr="C:\Users\pck19\Saved Games\Desktop\class-6 unit-13\raw material\pics\images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89494" y="2590800"/>
            <a:ext cx="1925706" cy="1979925"/>
          </a:xfrm>
          <a:prstGeom prst="rect">
            <a:avLst/>
          </a:prstGeom>
          <a:noFill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0"/>
            <a:ext cx="1171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9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14954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8450" y="1828800"/>
            <a:ext cx="1352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>
            <a:off x="1600994" y="3123406"/>
            <a:ext cx="2438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793893"/>
            <a:ext cx="1167210" cy="233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3423" y="1752600"/>
            <a:ext cx="1105777" cy="232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5288" y="1828800"/>
            <a:ext cx="1185504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3885" y="1752600"/>
            <a:ext cx="1139315" cy="232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4343400"/>
            <a:ext cx="6972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76600" y="381000"/>
            <a:ext cx="2743200" cy="90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0101" y="4876800"/>
            <a:ext cx="62574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5400000">
            <a:off x="4190206" y="3048000"/>
            <a:ext cx="2439194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6438900" y="2857500"/>
            <a:ext cx="25908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9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429000" y="609600"/>
            <a:ext cx="2400300" cy="5810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1295400" y="1219200"/>
            <a:ext cx="5334000" cy="1104900"/>
            <a:chOff x="1219200" y="1828800"/>
            <a:chExt cx="5334000" cy="11049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752600" y="1828800"/>
              <a:ext cx="4800600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 descr="star animatio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0" y="1828800"/>
              <a:ext cx="504825" cy="533400"/>
            </a:xfrm>
            <a:prstGeom prst="rect">
              <a:avLst/>
            </a:prstGeom>
            <a:noFill/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191000" y="2266950"/>
            <a:ext cx="17240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038600" y="2114550"/>
            <a:ext cx="18573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2247900"/>
            <a:ext cx="3695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5867400"/>
            <a:ext cx="47910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045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18073 -0.004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47800" y="685800"/>
            <a:ext cx="5543550" cy="1104900"/>
            <a:chOff x="1447800" y="685800"/>
            <a:chExt cx="5543550" cy="11049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057400" y="685800"/>
              <a:ext cx="4933950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 descr="star animation"/>
            <p:cNvPicPr>
              <a:picLocks noChangeAspect="1" noChangeArrowheads="1" noCrop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447800" y="838200"/>
              <a:ext cx="504825" cy="533400"/>
            </a:xfrm>
            <a:prstGeom prst="rect">
              <a:avLst/>
            </a:prstGeom>
            <a:noFill/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104900" y="1981200"/>
            <a:ext cx="78867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5400000">
            <a:off x="1676400" y="3123406"/>
            <a:ext cx="1981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191794" y="2971006"/>
            <a:ext cx="1981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829594" y="5028406"/>
            <a:ext cx="1981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114801" y="4875211"/>
            <a:ext cx="2133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781005" y="4876006"/>
            <a:ext cx="1981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68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71600" y="609600"/>
            <a:ext cx="6477000" cy="1114425"/>
            <a:chOff x="990600" y="990600"/>
            <a:chExt cx="6477000" cy="111442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24000" y="990600"/>
              <a:ext cx="5943600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 descr="star animation"/>
            <p:cNvPicPr>
              <a:picLocks noChangeAspect="1" noChangeArrowheads="1" noCrop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990600" y="1066800"/>
              <a:ext cx="504825" cy="533400"/>
            </a:xfrm>
            <a:prstGeom prst="rect">
              <a:avLst/>
            </a:prstGeom>
            <a:noFill/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057400" y="1828800"/>
            <a:ext cx="40862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057400" y="3333750"/>
            <a:ext cx="3895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497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1447800"/>
            <a:ext cx="1733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724400" y="2667000"/>
            <a:ext cx="3619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2667000"/>
            <a:ext cx="3514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990600" y="838200"/>
            <a:ext cx="6705600" cy="609600"/>
            <a:chOff x="990600" y="838200"/>
            <a:chExt cx="6705600" cy="6096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62100" y="838200"/>
              <a:ext cx="61341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 descr="star animation"/>
            <p:cNvPicPr>
              <a:picLocks noChangeAspect="1" noChangeArrowheads="1" noCrop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990600" y="838200"/>
              <a:ext cx="504825" cy="533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630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66800" y="2209800"/>
            <a:ext cx="7924800" cy="1752600"/>
            <a:chOff x="1066800" y="2209800"/>
            <a:chExt cx="8638172" cy="170848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066800" y="2209800"/>
              <a:ext cx="1884947" cy="1684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276600" y="2209801"/>
              <a:ext cx="1909010" cy="1708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5562600" y="2209801"/>
              <a:ext cx="1884947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7820025" y="2209801"/>
              <a:ext cx="1884947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00400" y="4191000"/>
            <a:ext cx="2209800" cy="21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457200" y="990601"/>
            <a:ext cx="8686800" cy="838199"/>
            <a:chOff x="304800" y="990600"/>
            <a:chExt cx="9324975" cy="56197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838200" y="990600"/>
              <a:ext cx="879157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 descr="star animation"/>
            <p:cNvPicPr>
              <a:picLocks noChangeAspect="1" noChangeArrowheads="1" noCrop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04800" y="990600"/>
              <a:ext cx="504825" cy="533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0868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352800" y="381000"/>
            <a:ext cx="2371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914400"/>
            <a:ext cx="6419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990600" y="1524000"/>
            <a:ext cx="7543800" cy="2133600"/>
            <a:chOff x="1371600" y="2895600"/>
            <a:chExt cx="8753475" cy="234315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371600" y="2895600"/>
              <a:ext cx="3057525" cy="234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4419600" y="2895600"/>
              <a:ext cx="2743200" cy="232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7086600" y="2895600"/>
              <a:ext cx="3038475" cy="231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990600" y="3657600"/>
            <a:ext cx="7543800" cy="2362200"/>
            <a:chOff x="685800" y="3429000"/>
            <a:chExt cx="8524875" cy="2533650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85800" y="3429000"/>
              <a:ext cx="2562225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200400" y="3429000"/>
              <a:ext cx="283845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019800" y="3429000"/>
              <a:ext cx="3190875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3112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(4:3)</PresentationFormat>
  <Paragraphs>27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2016-09-02T10:45:02Z</dcterms:modified>
</cp:coreProperties>
</file>