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4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43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hyperlink" Target="raw%20material/videos/Construction%2008%20-%20segment%20of%20given%20length,%20on%20given%20ray.wmv" TargetMode="External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3.png"/><Relationship Id="rId7" Type="http://schemas.openxmlformats.org/officeDocument/2006/relationships/slide" Target="slide12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slide" Target="slide16.xml"/><Relationship Id="rId5" Type="http://schemas.openxmlformats.org/officeDocument/2006/relationships/image" Target="../media/image75.png"/><Relationship Id="rId10" Type="http://schemas.openxmlformats.org/officeDocument/2006/relationships/image" Target="../media/image77.gif"/><Relationship Id="rId4" Type="http://schemas.openxmlformats.org/officeDocument/2006/relationships/image" Target="../media/image74.png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5.gif"/><Relationship Id="rId5" Type="http://schemas.openxmlformats.org/officeDocument/2006/relationships/image" Target="../media/image81.png"/><Relationship Id="rId10" Type="http://schemas.openxmlformats.org/officeDocument/2006/relationships/slide" Target="slide47.xml"/><Relationship Id="rId4" Type="http://schemas.openxmlformats.org/officeDocument/2006/relationships/image" Target="../media/image80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87.png"/><Relationship Id="rId7" Type="http://schemas.openxmlformats.org/officeDocument/2006/relationships/slide" Target="slide47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92.png"/><Relationship Id="rId7" Type="http://schemas.openxmlformats.org/officeDocument/2006/relationships/slide" Target="slide47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/videos/Constructing%20a%20Perpendicular%20at%20a%20Point%20on%20a%20Line.flv" TargetMode="External"/><Relationship Id="rId3" Type="http://schemas.openxmlformats.org/officeDocument/2006/relationships/image" Target="../media/image97.png"/><Relationship Id="rId7" Type="http://schemas.openxmlformats.org/officeDocument/2006/relationships/image" Target="../media/image85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85.gif"/><Relationship Id="rId5" Type="http://schemas.openxmlformats.org/officeDocument/2006/relationships/image" Target="../media/image103.png"/><Relationship Id="rId10" Type="http://schemas.openxmlformats.org/officeDocument/2006/relationships/slide" Target="slide47.xml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109.png"/><Relationship Id="rId7" Type="http://schemas.openxmlformats.org/officeDocument/2006/relationships/slide" Target="slide47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114.png"/><Relationship Id="rId7" Type="http://schemas.openxmlformats.org/officeDocument/2006/relationships/slide" Target="slide47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/videos/Draw%20a%20Perpendicular%20Line%20from%20a%20Point%20Not%20on%20a%20Line.wmv" TargetMode="External"/><Relationship Id="rId3" Type="http://schemas.openxmlformats.org/officeDocument/2006/relationships/image" Target="../media/image119.png"/><Relationship Id="rId7" Type="http://schemas.openxmlformats.org/officeDocument/2006/relationships/image" Target="../media/image85.gi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hyperlink" Target="raw%20material/videos/Constructing%20a%20perpendicular%20bisector.fl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5.png"/><Relationship Id="rId3" Type="http://schemas.openxmlformats.org/officeDocument/2006/relationships/image" Target="../media/image139.png"/><Relationship Id="rId7" Type="http://schemas.openxmlformats.org/officeDocument/2006/relationships/slide" Target="slide25.xml"/><Relationship Id="rId12" Type="http://schemas.openxmlformats.org/officeDocument/2006/relationships/image" Target="../media/image144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3.png"/><Relationship Id="rId5" Type="http://schemas.openxmlformats.org/officeDocument/2006/relationships/image" Target="../media/image11.gif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slide" Target="slide23.xml"/><Relationship Id="rId9" Type="http://schemas.openxmlformats.org/officeDocument/2006/relationships/slide" Target="slide30.xml"/><Relationship Id="rId14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hyperlink" Target="raw%20material/videos/Duplicating%20an%20Angle.fl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hyperlink" Target="raw%20material/videos/angle%20bisection1.wm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43.gif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erial/videos/Construct%20a%2060%20angle.flv" TargetMode="Externa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/videos/ang%20of%2030%20deg.wmv" TargetMode="External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/videos/constructing%20accurate%2090%20degree%20angles.flv" TargetMode="Externa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7.png"/><Relationship Id="rId4" Type="http://schemas.openxmlformats.org/officeDocument/2006/relationships/image" Target="../media/image46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6.png"/><Relationship Id="rId18" Type="http://schemas.openxmlformats.org/officeDocument/2006/relationships/slide" Target="slide9.xml"/><Relationship Id="rId26" Type="http://schemas.openxmlformats.org/officeDocument/2006/relationships/image" Target="../media/image219.png"/><Relationship Id="rId3" Type="http://schemas.openxmlformats.org/officeDocument/2006/relationships/image" Target="../media/image46.gif"/><Relationship Id="rId21" Type="http://schemas.openxmlformats.org/officeDocument/2006/relationships/slide" Target="slide47.xml"/><Relationship Id="rId7" Type="http://schemas.openxmlformats.org/officeDocument/2006/relationships/image" Target="../media/image211.png"/><Relationship Id="rId12" Type="http://schemas.openxmlformats.org/officeDocument/2006/relationships/image" Target="../media/image215.png"/><Relationship Id="rId17" Type="http://schemas.openxmlformats.org/officeDocument/2006/relationships/slide" Target="slide8.xml"/><Relationship Id="rId25" Type="http://schemas.openxmlformats.org/officeDocument/2006/relationships/image" Target="../media/image218.png"/><Relationship Id="rId2" Type="http://schemas.openxmlformats.org/officeDocument/2006/relationships/slide" Target="slide46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14.png"/><Relationship Id="rId24" Type="http://schemas.openxmlformats.org/officeDocument/2006/relationships/slide" Target="slide22.xml"/><Relationship Id="rId5" Type="http://schemas.openxmlformats.org/officeDocument/2006/relationships/image" Target="../media/image209.png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41.xml"/><Relationship Id="rId10" Type="http://schemas.openxmlformats.org/officeDocument/2006/relationships/image" Target="../media/image213.png"/><Relationship Id="rId19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61.png"/><Relationship Id="rId14" Type="http://schemas.openxmlformats.org/officeDocument/2006/relationships/image" Target="../media/image217.png"/><Relationship Id="rId22" Type="http://schemas.openxmlformats.org/officeDocument/2006/relationships/slide" Target="slide18.xml"/><Relationship Id="rId27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gif"/><Relationship Id="rId5" Type="http://schemas.openxmlformats.org/officeDocument/2006/relationships/image" Target="../media/image38.png"/><Relationship Id="rId10" Type="http://schemas.openxmlformats.org/officeDocument/2006/relationships/hyperlink" Target="raw%20material/videos/circle.wmv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074" name="Picture 2" descr="C:\Users\pck19\Saved Games\Desktop\CLASS-6\class-6 unit-14\raw material\pics\divider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029200" y="0"/>
            <a:ext cx="2222500" cy="4648200"/>
          </a:xfrm>
          <a:prstGeom prst="rect">
            <a:avLst/>
          </a:prstGeom>
          <a:noFill/>
        </p:spPr>
      </p:pic>
      <p:pic>
        <p:nvPicPr>
          <p:cNvPr id="3076" name="Picture 4" descr="C:\Users\pck19\Saved Games\Desktop\CLASS-6\class-6 unit-14\raw material\pics\imagesCAECXO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324725" y="1676400"/>
            <a:ext cx="1819275" cy="4233949"/>
          </a:xfrm>
          <a:prstGeom prst="rect">
            <a:avLst/>
          </a:prstGeom>
          <a:noFill/>
        </p:spPr>
      </p:pic>
      <p:pic>
        <p:nvPicPr>
          <p:cNvPr id="3077" name="Picture 5" descr="C:\Users\pck19\Saved Games\Desktop\CLASS-6\class-6 unit-14\raw material\pics\a_geometry_compass_pencil_and_straight_ruler_royalty_free_080821-160626-420048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04800"/>
            <a:ext cx="3810000" cy="34671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124200"/>
            <a:ext cx="71056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30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14650" y="19050"/>
            <a:ext cx="2114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19175" y="504825"/>
            <a:ext cx="7058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188056"/>
            <a:ext cx="5029200" cy="9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791075" y="1371600"/>
            <a:ext cx="4352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2133600"/>
            <a:ext cx="4462462" cy="17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705600" y="1867197"/>
            <a:ext cx="1828800" cy="19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3881816"/>
            <a:ext cx="4495800" cy="14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781800" y="3835421"/>
            <a:ext cx="1971675" cy="157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5339330"/>
            <a:ext cx="4191000" cy="8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657725" y="5505450"/>
            <a:ext cx="4333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97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228600"/>
            <a:ext cx="2419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1066800" y="1447800"/>
            <a:ext cx="6991350" cy="1447800"/>
            <a:chOff x="1066800" y="1447800"/>
            <a:chExt cx="6991350" cy="1447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05000" y="1447800"/>
              <a:ext cx="61531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1524000"/>
              <a:ext cx="714375" cy="72390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1143000" y="2895600"/>
            <a:ext cx="8001000" cy="1676400"/>
            <a:chOff x="1143000" y="2895600"/>
            <a:chExt cx="8001000" cy="167640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19275" y="2895600"/>
              <a:ext cx="732472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971800"/>
              <a:ext cx="714375" cy="723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314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066800"/>
            <a:ext cx="5981700" cy="4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38850" y="1371600"/>
            <a:ext cx="3105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447800"/>
            <a:ext cx="4555854" cy="158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156174" y="1981200"/>
            <a:ext cx="19878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895600"/>
            <a:ext cx="4038600" cy="20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181600" y="2590800"/>
            <a:ext cx="2704503" cy="21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876800"/>
            <a:ext cx="3781425" cy="141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0" y="4560574"/>
            <a:ext cx="2286000" cy="18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www.animationplayhouse.com/camrarun.gif">
            <a:hlinkClick r:id="rId11" action="ppaction://hlinkfil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381000" y="5257800"/>
            <a:ext cx="1524001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0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90850" y="228600"/>
            <a:ext cx="2495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990600" y="1447800"/>
            <a:ext cx="7848600" cy="3429000"/>
            <a:chOff x="685800" y="1600200"/>
            <a:chExt cx="8458200" cy="2895600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1676400"/>
              <a:ext cx="7772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600200"/>
              <a:ext cx="714375" cy="723900"/>
            </a:xfrm>
            <a:prstGeom prst="rect">
              <a:avLst/>
            </a:prstGeom>
            <a:noFill/>
          </p:spPr>
        </p:pic>
        <p:pic>
          <p:nvPicPr>
            <p:cNvPr id="7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819400"/>
              <a:ext cx="714375" cy="723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601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429000" y="228600"/>
            <a:ext cx="1771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33587" y="1066800"/>
            <a:ext cx="6653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76450" y="2819400"/>
            <a:ext cx="432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5544" y="3352800"/>
            <a:ext cx="68598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5181600"/>
            <a:ext cx="432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2000250"/>
            <a:ext cx="4953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4267200"/>
            <a:ext cx="4953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066800" y="1219200"/>
            <a:ext cx="609600" cy="2895600"/>
            <a:chOff x="1066800" y="1219200"/>
            <a:chExt cx="609600" cy="23622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066800" y="14478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066800" y="1219200"/>
              <a:ext cx="609600" cy="2362200"/>
              <a:chOff x="1066800" y="1219200"/>
              <a:chExt cx="609600" cy="23622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rot="16200000" flipH="1">
                <a:off x="-76200" y="2362200"/>
                <a:ext cx="2362200" cy="762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143000" y="3276600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Picture 20" descr="http://www.bellsnwhistles.com/6staa/ast005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1295400"/>
            <a:ext cx="304800" cy="304801"/>
          </a:xfrm>
          <a:prstGeom prst="rect">
            <a:avLst/>
          </a:prstGeom>
          <a:noFill/>
        </p:spPr>
      </p:pic>
      <p:pic>
        <p:nvPicPr>
          <p:cNvPr id="22" name="Picture 21" descr="http://www.bellsnwhistles.com/6staa/ast005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3581400"/>
            <a:ext cx="304800" cy="304801"/>
          </a:xfrm>
          <a:prstGeom prst="rect">
            <a:avLst/>
          </a:prstGeom>
          <a:noFill/>
        </p:spPr>
      </p:pic>
      <p:pic>
        <p:nvPicPr>
          <p:cNvPr id="27" name="Picture 10" descr="http://www.bellsnwhistles.com/6bula/1abu099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1295400" y="2057400"/>
            <a:ext cx="533400" cy="533400"/>
          </a:xfrm>
          <a:prstGeom prst="rect">
            <a:avLst/>
          </a:prstGeom>
          <a:noFill/>
        </p:spPr>
      </p:pic>
      <p:pic>
        <p:nvPicPr>
          <p:cNvPr id="28" name="Picture 10" descr="http://www.bellsnwhistles.com/6bula/1abu099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1295400" y="2819400"/>
            <a:ext cx="533400" cy="533400"/>
          </a:xfrm>
          <a:prstGeom prst="rect">
            <a:avLst/>
          </a:prstGeom>
          <a:noFill/>
        </p:spPr>
      </p:pic>
      <p:pic>
        <p:nvPicPr>
          <p:cNvPr id="29" name="Picture 10" descr="http://www.bellsnwhistles.com/6bula/1abu099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1295400" y="4267200"/>
            <a:ext cx="533400" cy="533400"/>
          </a:xfrm>
          <a:prstGeom prst="rect">
            <a:avLst/>
          </a:prstGeom>
          <a:noFill/>
        </p:spPr>
      </p:pic>
      <p:pic>
        <p:nvPicPr>
          <p:cNvPr id="30" name="Picture 10" descr="http://www.bellsnwhistles.com/6bula/1abu099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1295400" y="5181600"/>
            <a:ext cx="533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1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142875"/>
            <a:ext cx="1800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914400"/>
            <a:ext cx="4769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881687" y="1143000"/>
            <a:ext cx="3033713" cy="5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2514600"/>
            <a:ext cx="46904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638800" y="2286000"/>
            <a:ext cx="3373484" cy="113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1" y="3962400"/>
            <a:ext cx="3048000" cy="16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3962400"/>
            <a:ext cx="5581650" cy="211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609600"/>
            <a:ext cx="6653213" cy="43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8" descr="Back appears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4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990600"/>
            <a:ext cx="4953000" cy="175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3124200"/>
            <a:ext cx="4724400" cy="18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715000" y="1219200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867401" y="3352800"/>
            <a:ext cx="322319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1" y="5261452"/>
            <a:ext cx="4038600" cy="9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8" descr="Back appears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8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362200" y="-76200"/>
            <a:ext cx="4438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914400"/>
            <a:ext cx="6134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1752600"/>
            <a:ext cx="483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2514600"/>
            <a:ext cx="59150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953000" y="4114800"/>
            <a:ext cx="3952875" cy="20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8" descr="Back appears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9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812716"/>
            <a:ext cx="5029200" cy="19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581400"/>
            <a:ext cx="5181600" cy="14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172200" y="914400"/>
            <a:ext cx="278338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715000" y="3657600"/>
            <a:ext cx="3429000" cy="215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8" descr="Back appear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  <p:pic>
        <p:nvPicPr>
          <p:cNvPr id="10" name="Picture 2" descr="http://www.animationplayhouse.com/camrarun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04799" y="5076824"/>
            <a:ext cx="1447800" cy="178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1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28600"/>
            <a:ext cx="5629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524000"/>
            <a:ext cx="5038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2209800"/>
            <a:ext cx="4827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943600" y="1828800"/>
            <a:ext cx="3200400" cy="8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85838" y="3352800"/>
            <a:ext cx="39671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54219" y="2743200"/>
            <a:ext cx="338498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09625" y="5029200"/>
            <a:ext cx="452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715000" y="4419600"/>
            <a:ext cx="2971800" cy="227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8" descr="Back appears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685800"/>
            <a:ext cx="6791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038600" y="16764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038600" y="2590800"/>
            <a:ext cx="1524000" cy="5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038600" y="3407229"/>
            <a:ext cx="198120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962400" y="4191000"/>
            <a:ext cx="2514600" cy="67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038600" y="5101883"/>
            <a:ext cx="1066800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" name="Group 43"/>
          <p:cNvGrpSpPr/>
          <p:nvPr/>
        </p:nvGrpSpPr>
        <p:grpSpPr>
          <a:xfrm>
            <a:off x="2209800" y="1752600"/>
            <a:ext cx="990600" cy="3885406"/>
            <a:chOff x="1828006" y="1829594"/>
            <a:chExt cx="762794" cy="35814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38100" y="3619500"/>
              <a:ext cx="3581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828800" y="20574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828800" y="28956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828800" y="36576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828800" y="44958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828800" y="51816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5" name="Picture 44" descr="http://www.bellsnwhistles.com/6staa/ast005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1905000"/>
            <a:ext cx="304800" cy="304801"/>
          </a:xfrm>
          <a:prstGeom prst="rect">
            <a:avLst/>
          </a:prstGeom>
          <a:noFill/>
        </p:spPr>
      </p:pic>
      <p:pic>
        <p:nvPicPr>
          <p:cNvPr id="46" name="Picture 45" descr="http://www.bellsnwhistles.com/6staa/ast005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5257799"/>
            <a:ext cx="304800" cy="304801"/>
          </a:xfrm>
          <a:prstGeom prst="rect">
            <a:avLst/>
          </a:prstGeom>
          <a:noFill/>
        </p:spPr>
      </p:pic>
      <p:pic>
        <p:nvPicPr>
          <p:cNvPr id="47" name="Picture 46" descr="http://www.bellsnwhistles.com/6staa/ast005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419600"/>
            <a:ext cx="304800" cy="304801"/>
          </a:xfrm>
          <a:prstGeom prst="rect">
            <a:avLst/>
          </a:prstGeom>
          <a:noFill/>
        </p:spPr>
      </p:pic>
      <p:pic>
        <p:nvPicPr>
          <p:cNvPr id="48" name="Picture 47" descr="http://www.bellsnwhistles.com/6staa/ast005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581400"/>
            <a:ext cx="304800" cy="304801"/>
          </a:xfrm>
          <a:prstGeom prst="rect">
            <a:avLst/>
          </a:prstGeom>
          <a:noFill/>
        </p:spPr>
      </p:pic>
      <p:pic>
        <p:nvPicPr>
          <p:cNvPr id="49" name="Picture 48" descr="http://www.bellsnwhistles.com/6staa/ast005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743200"/>
            <a:ext cx="304800" cy="30480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447800" y="152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Click the star to know the topic</a:t>
            </a:r>
            <a:endParaRPr lang="en-IN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762000"/>
            <a:ext cx="47315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791200" y="1143000"/>
            <a:ext cx="3062287" cy="21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90613" y="3191853"/>
            <a:ext cx="4471987" cy="15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10200" y="3352800"/>
            <a:ext cx="3281362" cy="23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4876800"/>
            <a:ext cx="2924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8" descr="Back appears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1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1" y="1219200"/>
            <a:ext cx="54101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05400" y="1143000"/>
            <a:ext cx="3813326" cy="165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124200"/>
            <a:ext cx="502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976813" y="3657600"/>
            <a:ext cx="4167187" cy="256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8" descr="Back appears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715000" y="12192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0" y="3352800"/>
            <a:ext cx="40286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914401"/>
            <a:ext cx="5193645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114800"/>
            <a:ext cx="5410200" cy="160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8" descr="Back appear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6286499"/>
            <a:ext cx="952500" cy="495301"/>
          </a:xfrm>
          <a:prstGeom prst="rect">
            <a:avLst/>
          </a:prstGeom>
          <a:noFill/>
        </p:spPr>
      </p:pic>
      <p:pic>
        <p:nvPicPr>
          <p:cNvPr id="11" name="Picture 2" descr="http://www.animationplayhouse.com/camrarun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81000" y="5257800"/>
            <a:ext cx="1524001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1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124200" y="304800"/>
            <a:ext cx="32085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962025" y="1600200"/>
            <a:ext cx="8258175" cy="3810000"/>
            <a:chOff x="809625" y="1600200"/>
            <a:chExt cx="8562975" cy="36576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1600200"/>
              <a:ext cx="79248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505200"/>
              <a:ext cx="714375" cy="723900"/>
            </a:xfrm>
            <a:prstGeom prst="rect">
              <a:avLst/>
            </a:prstGeom>
            <a:noFill/>
          </p:spPr>
        </p:pic>
        <p:pic>
          <p:nvPicPr>
            <p:cNvPr id="7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9625" y="1828800"/>
              <a:ext cx="714375" cy="723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638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228600"/>
            <a:ext cx="537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447800"/>
            <a:ext cx="4552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981200"/>
            <a:ext cx="7439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2667000"/>
            <a:ext cx="3724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3429000"/>
            <a:ext cx="562809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477000" y="3657600"/>
            <a:ext cx="2667000" cy="24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03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685800"/>
            <a:ext cx="6419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3581400"/>
            <a:ext cx="3276600" cy="287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17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3666156"/>
            <a:ext cx="2819400" cy="26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81000" y="762000"/>
            <a:ext cx="8229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animationplayhouse.com/camrarun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85799" y="4572000"/>
            <a:ext cx="195943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8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71800" y="304800"/>
            <a:ext cx="2400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grpSp>
        <p:nvGrpSpPr>
          <p:cNvPr id="13" name="Group 12"/>
          <p:cNvGrpSpPr/>
          <p:nvPr/>
        </p:nvGrpSpPr>
        <p:grpSpPr>
          <a:xfrm>
            <a:off x="1066800" y="3848100"/>
            <a:ext cx="7743825" cy="2324100"/>
            <a:chOff x="1066800" y="3695700"/>
            <a:chExt cx="7743825" cy="1743075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3733800"/>
              <a:ext cx="698182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3695700"/>
              <a:ext cx="714375" cy="723900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1114425" y="2438400"/>
            <a:ext cx="6505575" cy="1447800"/>
            <a:chOff x="1114425" y="2514600"/>
            <a:chExt cx="6505575" cy="106680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2514600"/>
              <a:ext cx="579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4425" y="2514600"/>
              <a:ext cx="714375" cy="72390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1143000" y="1114425"/>
            <a:ext cx="7086600" cy="1323975"/>
            <a:chOff x="1143000" y="1143000"/>
            <a:chExt cx="7086600" cy="1019175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85950" y="1219200"/>
              <a:ext cx="6343650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143000"/>
              <a:ext cx="714375" cy="723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77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0"/>
            <a:ext cx="911627" cy="51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1447800" y="1066800"/>
            <a:ext cx="5455903" cy="572191"/>
            <a:chOff x="1447800" y="1066800"/>
            <a:chExt cx="5455903" cy="572191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09800" y="1066800"/>
              <a:ext cx="4693903" cy="57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http://www.bellsnwhistles.com/6staa/ast005.gif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12192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1447800" y="2286000"/>
            <a:ext cx="7033928" cy="572191"/>
            <a:chOff x="1524000" y="2362200"/>
            <a:chExt cx="7033928" cy="572191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04999" y="2362200"/>
              <a:ext cx="6652929" cy="57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http://www.bellsnwhistles.com/6staa/ast005.gif">
              <a:hlinkClick r:id="rId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0" y="24384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1371600" y="3276600"/>
            <a:ext cx="4276887" cy="543097"/>
            <a:chOff x="1600200" y="3200399"/>
            <a:chExt cx="4276887" cy="54309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133600" y="3200399"/>
              <a:ext cx="3743487" cy="543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6" descr="http://www.bellsnwhistles.com/6staa/ast005.gif">
              <a:hlinkClick r:id="rId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33528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1371600" y="4296296"/>
            <a:ext cx="6857999" cy="1370212"/>
            <a:chOff x="1524000" y="4296296"/>
            <a:chExt cx="6857999" cy="1370212"/>
          </a:xfrm>
        </p:grpSpPr>
        <p:grpSp>
          <p:nvGrpSpPr>
            <p:cNvPr id="23" name="Group 22"/>
            <p:cNvGrpSpPr/>
            <p:nvPr/>
          </p:nvGrpSpPr>
          <p:grpSpPr>
            <a:xfrm>
              <a:off x="1884220" y="4296296"/>
              <a:ext cx="6497779" cy="1370212"/>
              <a:chOff x="1884220" y="4296296"/>
              <a:chExt cx="6497779" cy="1370212"/>
            </a:xfrm>
          </p:grpSpPr>
          <p:pic>
            <p:nvPicPr>
              <p:cNvPr id="10247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438400" y="4296296"/>
                <a:ext cx="3423448" cy="504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48" name="Picture 8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884220" y="5105400"/>
                <a:ext cx="630380" cy="504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49" name="Picture 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103420" y="5181600"/>
                <a:ext cx="630380" cy="426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50" name="Picture 10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671755" y="5181600"/>
                <a:ext cx="814645" cy="484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51" name="Picture 11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6324600" y="5181600"/>
                <a:ext cx="572191" cy="484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52" name="Picture 12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7848600" y="5181600"/>
                <a:ext cx="533399" cy="417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4" name="Picture 23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0" y="4419600"/>
              <a:ext cx="304800" cy="304801"/>
            </a:xfrm>
            <a:prstGeom prst="rect">
              <a:avLst/>
            </a:prstGeom>
            <a:noFill/>
          </p:spPr>
        </p:pic>
      </p:grpSp>
      <p:pic>
        <p:nvPicPr>
          <p:cNvPr id="26" name="Picture 25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81600"/>
            <a:ext cx="304800" cy="304801"/>
          </a:xfrm>
          <a:prstGeom prst="rect">
            <a:avLst/>
          </a:prstGeom>
          <a:noFill/>
        </p:spPr>
      </p:pic>
      <p:pic>
        <p:nvPicPr>
          <p:cNvPr id="27" name="Picture 26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257799"/>
            <a:ext cx="304800" cy="304801"/>
          </a:xfrm>
          <a:prstGeom prst="rect">
            <a:avLst/>
          </a:prstGeom>
          <a:noFill/>
        </p:spPr>
      </p:pic>
      <p:pic>
        <p:nvPicPr>
          <p:cNvPr id="28" name="Picture 27" descr="http://www.bellsnwhistles.com/6staa/ast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334000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4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0"/>
            <a:ext cx="1447800" cy="8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685800"/>
            <a:ext cx="4686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1447800"/>
            <a:ext cx="4667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209800"/>
            <a:ext cx="4810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610100" y="2743200"/>
            <a:ext cx="4533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124200"/>
            <a:ext cx="510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038600" y="3962400"/>
            <a:ext cx="4038600" cy="23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00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52400"/>
            <a:ext cx="6791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1295400"/>
            <a:ext cx="4244731" cy="5238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2" name="Picture 6" descr="C:\Users\pck19\Saved Games\Desktop\class-6 unit-14\raw material\pics\buero-0172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2514600"/>
            <a:ext cx="2589945" cy="1590675"/>
          </a:xfrm>
          <a:prstGeom prst="rect">
            <a:avLst/>
          </a:prstGeom>
          <a:noFill/>
        </p:spPr>
      </p:pic>
      <p:pic>
        <p:nvPicPr>
          <p:cNvPr id="14343" name="Picture 7" descr="C:\Users\pck19\Saved Games\Desktop\class-6 unit-14\raw material\pics\rul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19600"/>
            <a:ext cx="1752600" cy="1508051"/>
          </a:xfrm>
          <a:prstGeom prst="rect">
            <a:avLst/>
          </a:prstGeom>
          <a:noFill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029200" y="1752600"/>
            <a:ext cx="3762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05400" y="3276600"/>
            <a:ext cx="31051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4419600"/>
            <a:ext cx="5124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16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28600"/>
            <a:ext cx="6534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200400"/>
            <a:ext cx="6657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876800" y="1447800"/>
            <a:ext cx="3705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14800" y="3810000"/>
            <a:ext cx="3314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33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533400"/>
            <a:ext cx="6629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477000" y="1295400"/>
            <a:ext cx="2667000" cy="2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3505200"/>
            <a:ext cx="6381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5105400"/>
            <a:ext cx="46101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95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28600"/>
            <a:ext cx="687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2743200"/>
            <a:ext cx="4219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88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0"/>
            <a:ext cx="708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3124200"/>
            <a:ext cx="42227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77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28600"/>
            <a:ext cx="6962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692150"/>
            <a:ext cx="3505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800600" y="4267200"/>
            <a:ext cx="39147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3200400"/>
            <a:ext cx="74533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77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33475" y="762000"/>
            <a:ext cx="7248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3429000"/>
            <a:ext cx="30194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animationplayhouse.com/camrarun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85799" y="4572000"/>
            <a:ext cx="195943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76200"/>
            <a:ext cx="3571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1143000"/>
            <a:ext cx="4524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676400"/>
            <a:ext cx="5133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172200" y="685800"/>
            <a:ext cx="2524125" cy="190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886200"/>
            <a:ext cx="391652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2438400"/>
            <a:ext cx="66103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85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533400"/>
            <a:ext cx="7258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3048000"/>
            <a:ext cx="3876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01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0"/>
            <a:ext cx="6753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67304" y="3124857"/>
            <a:ext cx="44196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animationplayhouse.com/camrarun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419600"/>
            <a:ext cx="1447800" cy="178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0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152400"/>
            <a:ext cx="3486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990600"/>
            <a:ext cx="6429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2133600"/>
            <a:ext cx="4629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71800" y="45720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2895600"/>
            <a:ext cx="78390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2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8" descr="C:\Users\pck19\Saved Games\Desktop\class-6 unit-14\raw material\pics\comph2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57450"/>
            <a:ext cx="2828925" cy="31813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914400"/>
            <a:ext cx="6400800" cy="16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52400"/>
            <a:ext cx="1524000" cy="67901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010025" y="2819400"/>
            <a:ext cx="4981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08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0"/>
            <a:ext cx="6581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629150" y="685800"/>
            <a:ext cx="4514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" y="3962400"/>
            <a:ext cx="3733800" cy="251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3209925"/>
            <a:ext cx="8201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animationplayhouse.com/camrarun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724400"/>
            <a:ext cx="1676400" cy="178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5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304800"/>
            <a:ext cx="421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animationplayhouse.com/camrarun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981200"/>
            <a:ext cx="3469340" cy="368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152400"/>
            <a:ext cx="3762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23925" y="1143000"/>
            <a:ext cx="6086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2286000"/>
            <a:ext cx="4895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3048000"/>
            <a:ext cx="63627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962400" y="4762500"/>
            <a:ext cx="4572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91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38400" y="4572000"/>
            <a:ext cx="4924425" cy="2209800"/>
            <a:chOff x="2514600" y="3124200"/>
            <a:chExt cx="4924425" cy="22098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14600" y="3124200"/>
              <a:ext cx="492442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Arc 10"/>
            <p:cNvSpPr/>
            <p:nvPr/>
          </p:nvSpPr>
          <p:spPr>
            <a:xfrm flipH="1">
              <a:off x="5029200" y="3657600"/>
              <a:ext cx="228600" cy="304800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648200" y="1447800"/>
            <a:ext cx="4495800" cy="18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114675"/>
            <a:ext cx="79914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61925"/>
            <a:ext cx="7239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28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533400"/>
            <a:ext cx="6296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2590800"/>
            <a:ext cx="717965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14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609600"/>
            <a:ext cx="3638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animationplayhouse.com/camrarun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981200"/>
            <a:ext cx="3469340" cy="368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2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81000"/>
            <a:ext cx="2390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grpSp>
        <p:nvGrpSpPr>
          <p:cNvPr id="10" name="Group 9"/>
          <p:cNvGrpSpPr/>
          <p:nvPr/>
        </p:nvGrpSpPr>
        <p:grpSpPr>
          <a:xfrm>
            <a:off x="1066800" y="1371600"/>
            <a:ext cx="7772400" cy="1447800"/>
            <a:chOff x="762000" y="1752600"/>
            <a:chExt cx="7772400" cy="14478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04950" y="1752600"/>
              <a:ext cx="70294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790700"/>
              <a:ext cx="714375" cy="723900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1066800" y="3200400"/>
            <a:ext cx="6858000" cy="2752725"/>
            <a:chOff x="914400" y="3267075"/>
            <a:chExt cx="6858000" cy="2752725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3267075"/>
              <a:ext cx="63246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429000"/>
              <a:ext cx="714375" cy="723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0242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 descr="C:\Users\pc3\Desktop\Thank-You-Yellow-Beetle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811199" cy="545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1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44" descr="http://www.bellsnwhistles.com/6spia/1asp16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360274"/>
            <a:ext cx="395855" cy="35859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57880" y="228600"/>
            <a:ext cx="6563824" cy="6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05175" y="821131"/>
            <a:ext cx="6444147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78822" y="1347826"/>
            <a:ext cx="2273863" cy="4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78822" y="1808684"/>
            <a:ext cx="6803178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78822" y="2384755"/>
            <a:ext cx="2319893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78822" y="2796235"/>
            <a:ext cx="6407323" cy="5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88028" y="3396996"/>
            <a:ext cx="2347511" cy="4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652469" y="3849624"/>
            <a:ext cx="1620243" cy="4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78822" y="5166360"/>
            <a:ext cx="2292275" cy="4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652469" y="5479085"/>
            <a:ext cx="948210" cy="4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652469" y="5956402"/>
            <a:ext cx="2347511" cy="4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4" descr="http://www.bellsnwhistles.com/6spia/1asp168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821131"/>
            <a:ext cx="395855" cy="358591"/>
          </a:xfrm>
          <a:prstGeom prst="rect">
            <a:avLst/>
          </a:prstGeom>
          <a:noFill/>
        </p:spPr>
      </p:pic>
      <p:pic>
        <p:nvPicPr>
          <p:cNvPr id="17" name="Picture 44" descr="http://www.bellsnwhistles.com/6spia/1asp168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1347826"/>
            <a:ext cx="395855" cy="358591"/>
          </a:xfrm>
          <a:prstGeom prst="rect">
            <a:avLst/>
          </a:prstGeom>
          <a:noFill/>
        </p:spPr>
      </p:pic>
      <p:pic>
        <p:nvPicPr>
          <p:cNvPr id="18" name="Picture 44" descr="http://www.bellsnwhistles.com/6spia/1asp168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1940357"/>
            <a:ext cx="395855" cy="358591"/>
          </a:xfrm>
          <a:prstGeom prst="rect">
            <a:avLst/>
          </a:prstGeom>
          <a:noFill/>
        </p:spPr>
      </p:pic>
      <p:pic>
        <p:nvPicPr>
          <p:cNvPr id="19" name="Picture 44" descr="http://www.bellsnwhistles.com/6spia/1asp168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2401214"/>
            <a:ext cx="395855" cy="358591"/>
          </a:xfrm>
          <a:prstGeom prst="rect">
            <a:avLst/>
          </a:prstGeom>
          <a:noFill/>
        </p:spPr>
      </p:pic>
      <p:pic>
        <p:nvPicPr>
          <p:cNvPr id="20" name="Picture 44" descr="http://www.bellsnwhistles.com/6spia/1asp168.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2927909"/>
            <a:ext cx="395855" cy="358591"/>
          </a:xfrm>
          <a:prstGeom prst="rect">
            <a:avLst/>
          </a:prstGeom>
          <a:noFill/>
        </p:spPr>
      </p:pic>
      <p:pic>
        <p:nvPicPr>
          <p:cNvPr id="21" name="Picture 44" descr="http://www.bellsnwhistles.com/6spia/1asp168.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3454603"/>
            <a:ext cx="395855" cy="358591"/>
          </a:xfrm>
          <a:prstGeom prst="rect">
            <a:avLst/>
          </a:prstGeom>
          <a:noFill/>
        </p:spPr>
      </p:pic>
      <p:pic>
        <p:nvPicPr>
          <p:cNvPr id="22" name="Picture 44" descr="http://www.bellsnwhistles.com/6spia/1asp168.gif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3849624"/>
            <a:ext cx="395855" cy="358591"/>
          </a:xfrm>
          <a:prstGeom prst="rect">
            <a:avLst/>
          </a:prstGeom>
          <a:noFill/>
        </p:spPr>
      </p:pic>
      <p:pic>
        <p:nvPicPr>
          <p:cNvPr id="24" name="Picture 44" descr="http://www.bellsnwhistles.com/6spia/1asp168.gif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4310482"/>
            <a:ext cx="395855" cy="358591"/>
          </a:xfrm>
          <a:prstGeom prst="rect">
            <a:avLst/>
          </a:prstGeom>
          <a:noFill/>
        </p:spPr>
      </p:pic>
      <p:pic>
        <p:nvPicPr>
          <p:cNvPr id="25" name="Picture 44" descr="http://www.bellsnwhistles.com/6spia/1asp168.gif">
            <a:hlinkClick r:id="rId23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4771339"/>
            <a:ext cx="395855" cy="358591"/>
          </a:xfrm>
          <a:prstGeom prst="rect">
            <a:avLst/>
          </a:prstGeom>
          <a:noFill/>
        </p:spPr>
      </p:pic>
      <p:pic>
        <p:nvPicPr>
          <p:cNvPr id="26" name="Picture 44" descr="http://www.bellsnwhistles.com/6spia/1asp168.gif">
            <a:hlinkClick r:id="rId24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5181600"/>
            <a:ext cx="395855" cy="358591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5175" y="4705502"/>
            <a:ext cx="5173729" cy="50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78822" y="4244645"/>
            <a:ext cx="2292275" cy="4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4" descr="http://www.bellsnwhistles.com/6spia/1asp168.gif">
            <a:hlinkClick r:id="rId27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5614416"/>
            <a:ext cx="395855" cy="329184"/>
          </a:xfrm>
          <a:prstGeom prst="rect">
            <a:avLst/>
          </a:prstGeom>
          <a:noFill/>
        </p:spPr>
      </p:pic>
      <p:pic>
        <p:nvPicPr>
          <p:cNvPr id="30" name="Picture 44" descr="http://www.bellsnwhistles.com/6spia/1asp168.gif">
            <a:hlinkClick r:id="rId28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643" y="5985053"/>
            <a:ext cx="395855" cy="26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6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304800"/>
            <a:ext cx="1828800" cy="81464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14800" y="1447800"/>
            <a:ext cx="4508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pck19\Saved Games\Desktop\CLASS-6\class-6 unit-14\raw material\pics\drawing-compass[1]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066800"/>
            <a:ext cx="1524000" cy="318516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4191000"/>
            <a:ext cx="752929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04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0"/>
            <a:ext cx="3160889" cy="10668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838200"/>
            <a:ext cx="4762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685800"/>
            <a:ext cx="2286000" cy="31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3276600"/>
            <a:ext cx="2362200" cy="25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14800" y="3733800"/>
            <a:ext cx="39433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36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-76200"/>
            <a:ext cx="4972052" cy="1066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5562601"/>
            <a:ext cx="721487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halve protrac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3124200"/>
            <a:ext cx="4800600" cy="2582695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8382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7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21758"/>
            <a:ext cx="7010400" cy="58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9144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76300" y="1524000"/>
            <a:ext cx="5829300" cy="46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52854" y="2057400"/>
            <a:ext cx="592894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581400"/>
            <a:ext cx="5410200" cy="50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4419600"/>
            <a:ext cx="6629400" cy="9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781800" y="1447800"/>
            <a:ext cx="2286000" cy="216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210425" y="3829050"/>
            <a:ext cx="1933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://www.animationplayhouse.com/camrarun.gif">
            <a:hlinkClick r:id="rId10" action="ppaction://hlinkfil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04799" y="5076824"/>
            <a:ext cx="1447800" cy="178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7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3276600" y="381000"/>
            <a:ext cx="2495550" cy="6667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9" name="Group 8"/>
          <p:cNvGrpSpPr/>
          <p:nvPr/>
        </p:nvGrpSpPr>
        <p:grpSpPr>
          <a:xfrm>
            <a:off x="1143000" y="1447800"/>
            <a:ext cx="5657850" cy="990600"/>
            <a:chOff x="1143000" y="1447800"/>
            <a:chExt cx="5657850" cy="990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1447800"/>
              <a:ext cx="47434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676400"/>
              <a:ext cx="714375" cy="72390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1143000" y="2590800"/>
            <a:ext cx="7429500" cy="1981200"/>
            <a:chOff x="1143000" y="2590800"/>
            <a:chExt cx="7429500" cy="19812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05000" y="2590800"/>
              <a:ext cx="66675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4" descr="http://www.bellsnwhistles.com/6spia/1asp168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819400"/>
              <a:ext cx="714375" cy="723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902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(4:3)</PresentationFormat>
  <Paragraphs>49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2016-09-02T10:47:14Z</dcterms:modified>
</cp:coreProperties>
</file>