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6.png"/><Relationship Id="rId11" Type="http://schemas.openxmlformats.org/officeDocument/2006/relationships/image" Target="../media/image79.gif"/><Relationship Id="rId5" Type="http://schemas.openxmlformats.org/officeDocument/2006/relationships/image" Target="../media/image75.png"/><Relationship Id="rId10" Type="http://schemas.openxmlformats.org/officeDocument/2006/relationships/image" Target="../media/image72.wmf"/><Relationship Id="rId4" Type="http://schemas.openxmlformats.org/officeDocument/2006/relationships/image" Target="../media/image74.png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94.png"/><Relationship Id="rId7" Type="http://schemas.openxmlformats.org/officeDocument/2006/relationships/image" Target="../media/image90.png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9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96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Relationship Id="rId14" Type="http://schemas.openxmlformats.org/officeDocument/2006/relationships/image" Target="../media/image9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0.jpeg"/><Relationship Id="rId2" Type="http://schemas.openxmlformats.org/officeDocument/2006/relationships/image" Target="../media/image106.png"/><Relationship Id="rId16" Type="http://schemas.openxmlformats.org/officeDocument/2006/relationships/hyperlink" Target="RAW%20MAT/VIDEOS/cool%20math%20fun%20for%20kids%20intro%20to%20equations%20cartoon%20games%20animated%20coolmath%20cartoons%20maths%20game.fl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gif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gif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gif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92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79.wmf"/><Relationship Id="rId17" Type="http://schemas.openxmlformats.org/officeDocument/2006/relationships/image" Target="../media/image19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4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83.png"/><Relationship Id="rId15" Type="http://schemas.openxmlformats.org/officeDocument/2006/relationships/image" Target="../media/image189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8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94.gif"/><Relationship Id="rId9" Type="http://schemas.openxmlformats.org/officeDocument/2006/relationships/image" Target="../media/image199.png"/><Relationship Id="rId14" Type="http://schemas.openxmlformats.org/officeDocument/2006/relationships/image" Target="../media/image2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3.gif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12" Type="http://schemas.openxmlformats.org/officeDocument/2006/relationships/image" Target="../media/image2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9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08.png"/><Relationship Id="rId10" Type="http://schemas.openxmlformats.org/officeDocument/2006/relationships/image" Target="../media/image68.gif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218.png"/><Relationship Id="rId18" Type="http://schemas.openxmlformats.org/officeDocument/2006/relationships/image" Target="../media/image206.png"/><Relationship Id="rId3" Type="http://schemas.openxmlformats.org/officeDocument/2006/relationships/image" Target="../media/image215.gif"/><Relationship Id="rId7" Type="http://schemas.openxmlformats.org/officeDocument/2006/relationships/slide" Target="slide26.xml"/><Relationship Id="rId12" Type="http://schemas.openxmlformats.org/officeDocument/2006/relationships/image" Target="../media/image217.png"/><Relationship Id="rId17" Type="http://schemas.openxmlformats.org/officeDocument/2006/relationships/slide" Target="slide6.xml"/><Relationship Id="rId2" Type="http://schemas.openxmlformats.org/officeDocument/2006/relationships/slide" Target="slide2.xml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slide" Target="slide17.xml"/><Relationship Id="rId5" Type="http://schemas.openxmlformats.org/officeDocument/2006/relationships/image" Target="../media/image164.png"/><Relationship Id="rId15" Type="http://schemas.openxmlformats.org/officeDocument/2006/relationships/slide" Target="slide13.xml"/><Relationship Id="rId10" Type="http://schemas.openxmlformats.org/officeDocument/2006/relationships/image" Target="../media/image216.png"/><Relationship Id="rId19" Type="http://schemas.openxmlformats.org/officeDocument/2006/relationships/slide" Target="slide29.xml"/><Relationship Id="rId4" Type="http://schemas.openxmlformats.org/officeDocument/2006/relationships/image" Target="../media/image2.png"/><Relationship Id="rId9" Type="http://schemas.openxmlformats.org/officeDocument/2006/relationships/slide" Target="slide23.xml"/><Relationship Id="rId14" Type="http://schemas.openxmlformats.org/officeDocument/2006/relationships/image" Target="../media/image2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C:\Users\Pc\Desktop\CLASS 7\CHAPTER-4\RAW MAT\PICS\scal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610600" cy="5882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46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16200000">
            <a:off x="1943100" y="-571500"/>
            <a:ext cx="5486400" cy="7848600"/>
          </a:xfrm>
          <a:prstGeom prst="flowChartDela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CCCDE"/>
              </a:clrFrom>
              <a:clrTo>
                <a:srgbClr val="6CCCD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0" y="1066800"/>
            <a:ext cx="42871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438400" y="25146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048000" y="3200400"/>
            <a:ext cx="490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3048000" y="3886200"/>
            <a:ext cx="5429250" cy="1085850"/>
            <a:chOff x="2133600" y="3429000"/>
            <a:chExt cx="5429250" cy="108585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133600" y="3429000"/>
              <a:ext cx="44100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6553200" y="3429000"/>
              <a:ext cx="100965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743200" y="3886200"/>
              <a:ext cx="36576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2057400"/>
            <a:ext cx="1828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816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66800" y="762000"/>
            <a:ext cx="7543800" cy="5410200"/>
            <a:chOff x="990600" y="1066800"/>
            <a:chExt cx="7543800" cy="5181600"/>
          </a:xfrm>
        </p:grpSpPr>
        <p:sp>
          <p:nvSpPr>
            <p:cNvPr id="5" name="Rounded Rectangle 4"/>
            <p:cNvSpPr/>
            <p:nvPr/>
          </p:nvSpPr>
          <p:spPr>
            <a:xfrm>
              <a:off x="990600" y="1066800"/>
              <a:ext cx="7543800" cy="51816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CCCDE"/>
                </a:clrFrom>
                <a:clrTo>
                  <a:srgbClr val="6CCCD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667000" y="1066800"/>
              <a:ext cx="428718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1352550" y="2057400"/>
            <a:ext cx="4514850" cy="1066800"/>
            <a:chOff x="2209800" y="1905000"/>
            <a:chExt cx="4514850" cy="10668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209800" y="1905000"/>
              <a:ext cx="45148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590800" y="2381250"/>
              <a:ext cx="36861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447800" y="3276600"/>
            <a:ext cx="2143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447800" y="3962400"/>
            <a:ext cx="1885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81600" y="1981200"/>
            <a:ext cx="31908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310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2950" y="990600"/>
            <a:ext cx="8020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262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10200" y="1447800"/>
            <a:ext cx="1676400" cy="2514600"/>
            <a:chOff x="4165402" y="2639388"/>
            <a:chExt cx="1676400" cy="2514600"/>
          </a:xfrm>
        </p:grpSpPr>
        <p:sp>
          <p:nvSpPr>
            <p:cNvPr id="21" name="Cloud Callout 20"/>
            <p:cNvSpPr/>
            <p:nvPr/>
          </p:nvSpPr>
          <p:spPr>
            <a:xfrm rot="18646440" flipH="1">
              <a:off x="3746302" y="3058488"/>
              <a:ext cx="2514600" cy="1676400"/>
            </a:xfrm>
            <a:prstGeom prst="cloudCallout">
              <a:avLst>
                <a:gd name="adj1" fmla="val 1919"/>
                <a:gd name="adj2" fmla="val 8092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9455007">
              <a:off x="4572000" y="32004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2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Cloud Callout 18"/>
          <p:cNvSpPr/>
          <p:nvPr/>
        </p:nvSpPr>
        <p:spPr>
          <a:xfrm>
            <a:off x="7239000" y="609600"/>
            <a:ext cx="2057400" cy="2286000"/>
          </a:xfrm>
          <a:prstGeom prst="cloudCallout">
            <a:avLst>
              <a:gd name="adj1" fmla="val -24537"/>
              <a:gd name="adj2" fmla="val 658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24800" y="718457"/>
            <a:ext cx="609600" cy="83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5x-1+2=-3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00" y="2209800"/>
            <a:ext cx="2024709" cy="2701694"/>
            <a:chOff x="547752" y="3167961"/>
            <a:chExt cx="2024709" cy="2701694"/>
          </a:xfrm>
        </p:grpSpPr>
        <p:sp>
          <p:nvSpPr>
            <p:cNvPr id="24" name="Cloud Callout 23"/>
            <p:cNvSpPr/>
            <p:nvPr/>
          </p:nvSpPr>
          <p:spPr>
            <a:xfrm rot="16647418" flipH="1">
              <a:off x="209260" y="3506453"/>
              <a:ext cx="2701694" cy="2024709"/>
            </a:xfrm>
            <a:prstGeom prst="cloudCallout">
              <a:avLst>
                <a:gd name="adj1" fmla="val 1693"/>
                <a:gd name="adj2" fmla="val 837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7407178">
              <a:off x="812470" y="3997440"/>
              <a:ext cx="6096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-2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6782953">
            <a:off x="5385587" y="1555722"/>
            <a:ext cx="2134771" cy="1905000"/>
            <a:chOff x="533400" y="2514600"/>
            <a:chExt cx="2590800" cy="1219200"/>
          </a:xfrm>
        </p:grpSpPr>
        <p:sp>
          <p:nvSpPr>
            <p:cNvPr id="29" name="Cloud Callout 28"/>
            <p:cNvSpPr/>
            <p:nvPr/>
          </p:nvSpPr>
          <p:spPr>
            <a:xfrm flipH="1">
              <a:off x="533400" y="2514600"/>
              <a:ext cx="2590800" cy="1219200"/>
            </a:xfrm>
            <a:prstGeom prst="cloudCallout">
              <a:avLst>
                <a:gd name="adj1" fmla="val 32792"/>
                <a:gd name="adj2" fmla="val 5520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928110">
              <a:off x="1371599" y="25908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3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8621031">
            <a:off x="5999050" y="2340595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5x3+2=17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248400" y="990600"/>
            <a:ext cx="2417883" cy="1662926"/>
            <a:chOff x="4800600" y="1600200"/>
            <a:chExt cx="2417883" cy="1662926"/>
          </a:xfrm>
        </p:grpSpPr>
        <p:sp>
          <p:nvSpPr>
            <p:cNvPr id="9" name="Cloud Callout 8"/>
            <p:cNvSpPr/>
            <p:nvPr/>
          </p:nvSpPr>
          <p:spPr>
            <a:xfrm rot="20854963" flipH="1">
              <a:off x="4800600" y="1600200"/>
              <a:ext cx="2417883" cy="1662926"/>
            </a:xfrm>
            <a:prstGeom prst="cloudCallout">
              <a:avLst>
                <a:gd name="adj1" fmla="val 6707"/>
                <a:gd name="adj2" fmla="val 8809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1043021">
              <a:off x="5692593" y="1740691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20654758">
            <a:off x="6742511" y="154913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5x1+2=7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214175">
            <a:off x="5724183" y="248927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5x2+2=12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7931087">
            <a:off x="4615159" y="317669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5x(-2)+2=-8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2133600"/>
            <a:ext cx="2362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19200" y="533400"/>
            <a:ext cx="5591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17454624">
            <a:off x="5583298" y="3245552"/>
            <a:ext cx="66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20871563">
            <a:off x="7293111" y="1987898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 flipH="1">
            <a:off x="7924800" y="190500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3" name="Rectangle 32"/>
          <p:cNvSpPr/>
          <p:nvPr/>
        </p:nvSpPr>
        <p:spPr>
          <a:xfrm rot="18446068">
            <a:off x="6299737" y="2863750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34" name="TextBox 33"/>
          <p:cNvSpPr txBox="1"/>
          <p:nvPr/>
        </p:nvSpPr>
        <p:spPr>
          <a:xfrm rot="17589650">
            <a:off x="5882143" y="2294182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8730257">
            <a:off x="6394921" y="2606196"/>
            <a:ext cx="1066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Yes!!!!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6" name="Picture 34" descr="Bo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352800"/>
            <a:ext cx="1409700" cy="2763013"/>
          </a:xfrm>
          <a:prstGeom prst="rect">
            <a:avLst/>
          </a:prstGeom>
          <a:noFill/>
        </p:spPr>
      </p:pic>
      <p:pic>
        <p:nvPicPr>
          <p:cNvPr id="37" name="Picture 72" descr="http://www.animated-pictures.net/pictures/Smileys/smili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15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0.00023 C 0.04791 -0.07315 0.09565 -0.14607 0.12361 -0.08287 C 0.15138 -0.01968 0.10607 0.36342 0.16666 0.38009 C 0.22708 0.39676 0.38958 0.0368 0.48611 0.0169 C 0.58246 -0.00255 0.64531 0.2169 0.74565 0.26134 C 0.84618 0.30625 1.03177 0.28217 1.08871 0.28541 " pathEditMode="relative" ptsTypes="aaaaaA">
                                      <p:cBhvr>
                                        <p:cTn id="18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1" grpId="0"/>
      <p:bldP spid="11" grpId="1"/>
      <p:bldP spid="18" grpId="0"/>
      <p:bldP spid="18" grpId="1"/>
      <p:bldP spid="16" grpId="0"/>
      <p:bldP spid="16" grpId="1"/>
      <p:bldP spid="16" grpId="2"/>
      <p:bldP spid="17" grpId="0"/>
      <p:bldP spid="17" grpId="1"/>
      <p:bldP spid="22" grpId="0"/>
      <p:bldP spid="22" grpId="1"/>
      <p:bldP spid="25" grpId="0"/>
      <p:bldP spid="25" grpId="1"/>
      <p:bldP spid="27" grpId="0"/>
      <p:bldP spid="27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5" grpId="1"/>
      <p:bldP spid="35" grpId="2"/>
      <p:bldP spid="35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16200000">
            <a:off x="2057400" y="76200"/>
            <a:ext cx="5334000" cy="6400800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CCCDE"/>
              </a:clrFrom>
              <a:clrTo>
                <a:srgbClr val="6CCCD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2667000" y="1066800"/>
            <a:ext cx="42871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038600" y="2895600"/>
            <a:ext cx="3741127" cy="101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2" descr="http://t3.gstatic.com/images?q=tbn:ANd9GcS3MXNo5D8xiJeOnO_r0jzCdKDMM9q_u6Kqh_qPN9Ni62hO2OT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438400"/>
            <a:ext cx="2422321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83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47800" y="457200"/>
            <a:ext cx="6324600" cy="709612"/>
            <a:chOff x="914400" y="1981200"/>
            <a:chExt cx="6324600" cy="70961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657600" y="1981200"/>
              <a:ext cx="3581400" cy="694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914400" y="2057400"/>
              <a:ext cx="2819400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71600" y="1447800"/>
            <a:ext cx="4095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4200" y="144780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itchFamily="18" charset="-78"/>
                <a:ea typeface="Adobe Heiti Std R" pitchFamily="34" charset="-128"/>
                <a:cs typeface="Andalus" pitchFamily="18" charset="-78"/>
              </a:rPr>
              <a:t>X + 4 = 9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23975" y="2667000"/>
            <a:ext cx="4391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86600" y="274320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Y – 2 = 8</a:t>
            </a:r>
            <a:endParaRPr lang="en-US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3733800"/>
            <a:ext cx="2628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934200" y="3657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  a = 70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4572000"/>
            <a:ext cx="535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7162800" y="4267200"/>
            <a:ext cx="1219200" cy="984250"/>
            <a:chOff x="7086600" y="4267200"/>
            <a:chExt cx="1219200" cy="98425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086600" y="4267200"/>
            <a:ext cx="381000" cy="98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9" imgW="152280" imgH="393480" progId="Equation.DSMT4">
                    <p:embed/>
                  </p:oleObj>
                </mc:Choice>
                <mc:Fallback>
                  <p:oleObj name="Equation" r:id="rId9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4267200"/>
                          <a:ext cx="381000" cy="984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467600" y="44958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=  6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0600" y="1600200"/>
            <a:ext cx="219075" cy="219075"/>
          </a:xfrm>
          <a:prstGeom prst="rect">
            <a:avLst/>
          </a:prstGeom>
          <a:noFill/>
        </p:spPr>
      </p:pic>
      <p:pic>
        <p:nvPicPr>
          <p:cNvPr id="21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2819400"/>
            <a:ext cx="219075" cy="219075"/>
          </a:xfrm>
          <a:prstGeom prst="rect">
            <a:avLst/>
          </a:prstGeom>
          <a:noFill/>
        </p:spPr>
      </p:pic>
      <p:pic>
        <p:nvPicPr>
          <p:cNvPr id="22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3886200"/>
            <a:ext cx="219075" cy="219075"/>
          </a:xfrm>
          <a:prstGeom prst="rect">
            <a:avLst/>
          </a:prstGeom>
          <a:noFill/>
        </p:spPr>
      </p:pic>
      <p:pic>
        <p:nvPicPr>
          <p:cNvPr id="23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4724400"/>
            <a:ext cx="219075" cy="21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97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43000" y="304800"/>
            <a:ext cx="6400800" cy="5334000"/>
            <a:chOff x="1143000" y="304800"/>
            <a:chExt cx="6400800" cy="5334000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1676400" y="-228600"/>
              <a:ext cx="5334000" cy="6400800"/>
            </a:xfrm>
            <a:prstGeom prst="flowChartDelay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CCCDE"/>
                </a:clrFrom>
                <a:clrTo>
                  <a:srgbClr val="6CCCD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2286000" y="1066800"/>
              <a:ext cx="428718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495800" y="3200400"/>
            <a:ext cx="30003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219200" y="4572000"/>
            <a:ext cx="61082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14400" y="1752600"/>
            <a:ext cx="2857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081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28800" y="685800"/>
            <a:ext cx="5029200" cy="838200"/>
            <a:chOff x="1524000" y="2438400"/>
            <a:chExt cx="5029200" cy="838200"/>
          </a:xfrm>
        </p:grpSpPr>
        <p:sp>
          <p:nvSpPr>
            <p:cNvPr id="5" name="Horizontal Scroll 4"/>
            <p:cNvSpPr/>
            <p:nvPr/>
          </p:nvSpPr>
          <p:spPr>
            <a:xfrm>
              <a:off x="1524000" y="2438400"/>
              <a:ext cx="5029200" cy="83820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28800" y="2590800"/>
              <a:ext cx="4314825" cy="5238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20" name="Group 19"/>
          <p:cNvGrpSpPr/>
          <p:nvPr/>
        </p:nvGrpSpPr>
        <p:grpSpPr>
          <a:xfrm>
            <a:off x="838200" y="1676400"/>
            <a:ext cx="6581775" cy="1590675"/>
            <a:chOff x="838200" y="1676400"/>
            <a:chExt cx="6581775" cy="1590675"/>
          </a:xfrm>
        </p:grpSpPr>
        <p:grpSp>
          <p:nvGrpSpPr>
            <p:cNvPr id="19" name="Group 18"/>
            <p:cNvGrpSpPr/>
            <p:nvPr/>
          </p:nvGrpSpPr>
          <p:grpSpPr>
            <a:xfrm>
              <a:off x="838200" y="1676400"/>
              <a:ext cx="4772025" cy="466725"/>
              <a:chOff x="1371600" y="2133600"/>
              <a:chExt cx="4772025" cy="466725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038600" y="2133600"/>
                <a:ext cx="210502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371600" y="2133600"/>
                <a:ext cx="2667000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733800" y="2133600"/>
              <a:ext cx="3686175" cy="571500"/>
              <a:chOff x="1752600" y="2705100"/>
              <a:chExt cx="3686175" cy="571500"/>
            </a:xfrm>
          </p:grpSpPr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267200" y="2819400"/>
                <a:ext cx="352425" cy="37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648200" y="2705100"/>
                <a:ext cx="790575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752600" y="2743200"/>
                <a:ext cx="253365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371600" y="2667000"/>
              <a:ext cx="4124325" cy="600075"/>
              <a:chOff x="1219200" y="3429000"/>
              <a:chExt cx="4124325" cy="600075"/>
            </a:xfrm>
          </p:grpSpPr>
          <p:pic>
            <p:nvPicPr>
              <p:cNvPr id="4105" name="Picture 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219200" y="3429000"/>
                <a:ext cx="2343150" cy="60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6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505200" y="3505200"/>
                <a:ext cx="1838325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cxnSp>
        <p:nvCxnSpPr>
          <p:cNvPr id="27" name="Straight Connector 26"/>
          <p:cNvCxnSpPr/>
          <p:nvPr/>
        </p:nvCxnSpPr>
        <p:spPr>
          <a:xfrm rot="5400000">
            <a:off x="3009106" y="4762500"/>
            <a:ext cx="2971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3124200"/>
            <a:ext cx="420914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86400" y="3352800"/>
            <a:ext cx="370404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295400" y="4724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8 - 3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4572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8 – 3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5562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7=7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5334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3=3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4648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4+1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4648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" y="4572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+2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200" y="4648200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+2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4495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4+1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9400" y="4495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=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3600" y="45352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-2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24800" y="4459069"/>
            <a:ext cx="55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-2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9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19200" y="533400"/>
            <a:ext cx="7477125" cy="2276475"/>
            <a:chOff x="990600" y="3657600"/>
            <a:chExt cx="7477125" cy="2276475"/>
          </a:xfrm>
        </p:grpSpPr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90600" y="3657600"/>
              <a:ext cx="434340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276600" y="4191000"/>
              <a:ext cx="51911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4648200"/>
              <a:ext cx="28956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"/>
            <p:cNvGrpSpPr/>
            <p:nvPr/>
          </p:nvGrpSpPr>
          <p:grpSpPr>
            <a:xfrm>
              <a:off x="3200400" y="5334000"/>
              <a:ext cx="4124325" cy="600075"/>
              <a:chOff x="3200400" y="5334000"/>
              <a:chExt cx="4124325" cy="600075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200400" y="5334000"/>
                <a:ext cx="2343150" cy="60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5486400" y="5410200"/>
                <a:ext cx="1838325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cxnSp>
        <p:nvCxnSpPr>
          <p:cNvPr id="11" name="Straight Connector 10"/>
          <p:cNvCxnSpPr/>
          <p:nvPr/>
        </p:nvCxnSpPr>
        <p:spPr>
          <a:xfrm rot="5400000">
            <a:off x="2705100" y="4457700"/>
            <a:ext cx="3429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657350" y="3048000"/>
            <a:ext cx="1466850" cy="438150"/>
            <a:chOff x="1600200" y="3048000"/>
            <a:chExt cx="1466850" cy="43815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3124200"/>
              <a:ext cx="6667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438400" y="3200400"/>
              <a:ext cx="2476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819400" y="3048000"/>
              <a:ext cx="2476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5486400" y="3124200"/>
            <a:ext cx="1466850" cy="438150"/>
            <a:chOff x="1600200" y="3048000"/>
            <a:chExt cx="1466850" cy="43815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3124200"/>
              <a:ext cx="66675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438400" y="3200400"/>
              <a:ext cx="2476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819400" y="3048000"/>
              <a:ext cx="2476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extBox 19"/>
          <p:cNvSpPr txBox="1"/>
          <p:nvPr/>
        </p:nvSpPr>
        <p:spPr>
          <a:xfrm>
            <a:off x="1447800" y="3962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 – 3  =       5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  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5068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1=1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3886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4 x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0800" y="3886200"/>
            <a:ext cx="827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 4 x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3962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(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)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51054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 = 20 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5181600" y="3581400"/>
          <a:ext cx="1219200" cy="107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81400"/>
                        <a:ext cx="1219200" cy="1073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6705600" y="3581400"/>
          <a:ext cx="381000" cy="107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81400"/>
                        <a:ext cx="381000" cy="1073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257800" y="3581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8 – 3 =  5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4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3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29" grpId="0"/>
      <p:bldP spid="33" grpId="0"/>
      <p:bldP spid="34" grpId="0"/>
      <p:bldP spid="35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781800" y="2057400"/>
            <a:ext cx="17716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3200400"/>
            <a:ext cx="4772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1752600" y="685800"/>
            <a:ext cx="4114800" cy="2133600"/>
            <a:chOff x="1828800" y="381000"/>
            <a:chExt cx="4114800" cy="2133600"/>
          </a:xfrm>
        </p:grpSpPr>
        <p:sp>
          <p:nvSpPr>
            <p:cNvPr id="8" name="Cloud Callout 7"/>
            <p:cNvSpPr/>
            <p:nvPr/>
          </p:nvSpPr>
          <p:spPr>
            <a:xfrm flipH="1">
              <a:off x="1828800" y="381000"/>
              <a:ext cx="4114800" cy="2133600"/>
            </a:xfrm>
            <a:prstGeom prst="cloudCallout">
              <a:avLst>
                <a:gd name="adj1" fmla="val -73329"/>
                <a:gd name="adj2" fmla="val 5691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81200" y="685800"/>
              <a:ext cx="3609975" cy="1352550"/>
              <a:chOff x="1981200" y="685800"/>
              <a:chExt cx="3609975" cy="1352550"/>
            </a:xfrm>
          </p:grpSpPr>
          <p:pic>
            <p:nvPicPr>
              <p:cNvPr id="4198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133600" y="685800"/>
                <a:ext cx="345757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99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981200" y="1143000"/>
                <a:ext cx="942975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992" name="Picture 8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971800" y="1143000"/>
                <a:ext cx="23336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993" name="Picture 9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2895600" y="1600200"/>
                <a:ext cx="2000250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78387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09800" y="381000"/>
            <a:ext cx="5257800" cy="1752600"/>
            <a:chOff x="1447800" y="1219200"/>
            <a:chExt cx="6172200" cy="2209800"/>
          </a:xfrm>
        </p:grpSpPr>
        <p:sp>
          <p:nvSpPr>
            <p:cNvPr id="5" name="Flowchart: Punched Tape 4"/>
            <p:cNvSpPr/>
            <p:nvPr/>
          </p:nvSpPr>
          <p:spPr>
            <a:xfrm>
              <a:off x="1447800" y="1219200"/>
              <a:ext cx="6172200" cy="2209800"/>
            </a:xfrm>
            <a:prstGeom prst="flowChartPunchedTap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57400" y="1752600"/>
              <a:ext cx="509587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up 23"/>
          <p:cNvGrpSpPr/>
          <p:nvPr/>
        </p:nvGrpSpPr>
        <p:grpSpPr>
          <a:xfrm>
            <a:off x="1066800" y="2209800"/>
            <a:ext cx="7677150" cy="1952625"/>
            <a:chOff x="838200" y="2286000"/>
            <a:chExt cx="7677150" cy="1952625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7096125" y="2771775"/>
              <a:ext cx="12858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2" name="Group 21"/>
            <p:cNvGrpSpPr/>
            <p:nvPr/>
          </p:nvGrpSpPr>
          <p:grpSpPr>
            <a:xfrm>
              <a:off x="838200" y="2286000"/>
              <a:ext cx="7677150" cy="1952625"/>
              <a:chOff x="838200" y="2286000"/>
              <a:chExt cx="7677150" cy="1952625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1143000" y="2286000"/>
                <a:ext cx="611505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7239000" y="2362200"/>
                <a:ext cx="9144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838200" y="2819400"/>
                <a:ext cx="781050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1600200" y="2743200"/>
                <a:ext cx="5457825" cy="55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838200" y="3276600"/>
                <a:ext cx="4876800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83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5715000" y="3200400"/>
                <a:ext cx="280035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/>
              <a:stretch>
                <a:fillRect/>
              </a:stretch>
            </p:blipFill>
            <p:spPr bwMode="auto">
              <a:xfrm>
                <a:off x="838200" y="3733800"/>
                <a:ext cx="677227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30000"/>
          </a:blip>
          <a:srcRect/>
          <a:stretch>
            <a:fillRect/>
          </a:stretch>
        </p:blipFill>
        <p:spPr bwMode="auto">
          <a:xfrm>
            <a:off x="7239000" y="381000"/>
            <a:ext cx="1571625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838200" y="4267200"/>
            <a:ext cx="7305675" cy="838200"/>
            <a:chOff x="838200" y="4267200"/>
            <a:chExt cx="7305675" cy="838200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2590800" y="4267200"/>
              <a:ext cx="19812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4572000" y="4267200"/>
              <a:ext cx="30765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7620000" y="4267200"/>
              <a:ext cx="5238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/>
            <a:stretch>
              <a:fillRect/>
            </a:stretch>
          </p:blipFill>
          <p:spPr bwMode="auto">
            <a:xfrm>
              <a:off x="838200" y="4724400"/>
              <a:ext cx="387667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762000" y="5105400"/>
            <a:ext cx="7534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586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048000" y="533400"/>
            <a:ext cx="2895600" cy="10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352800" y="1447800"/>
            <a:ext cx="1781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489200" y="1905000"/>
            <a:ext cx="3581400" cy="514350"/>
            <a:chOff x="1600200" y="2362200"/>
            <a:chExt cx="3581400" cy="514350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600200" y="2362200"/>
              <a:ext cx="13049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971800" y="2362200"/>
              <a:ext cx="22098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886200" y="3048000"/>
            <a:ext cx="1314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3705225"/>
            <a:ext cx="4781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819400" y="5391150"/>
            <a:ext cx="338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2819400" y="2590800"/>
            <a:ext cx="2257425" cy="466725"/>
            <a:chOff x="2819400" y="2590800"/>
            <a:chExt cx="2257425" cy="466725"/>
          </a:xfrm>
        </p:grpSpPr>
        <p:pic>
          <p:nvPicPr>
            <p:cNvPr id="40961" name="Picture 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819400" y="2590800"/>
              <a:ext cx="96202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419600" y="2667000"/>
              <a:ext cx="6572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3810000" y="2590800"/>
            <a:ext cx="2057400" cy="409575"/>
            <a:chOff x="3810000" y="2590800"/>
            <a:chExt cx="2057400" cy="409575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810000" y="2590800"/>
              <a:ext cx="5334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334000" y="2590800"/>
              <a:ext cx="5334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25"/>
          <p:cNvGrpSpPr/>
          <p:nvPr/>
        </p:nvGrpSpPr>
        <p:grpSpPr>
          <a:xfrm>
            <a:off x="3819525" y="4724400"/>
            <a:ext cx="1362075" cy="438150"/>
            <a:chOff x="3581400" y="4724400"/>
            <a:chExt cx="1362075" cy="438150"/>
          </a:xfrm>
        </p:grpSpPr>
        <p:pic>
          <p:nvPicPr>
            <p:cNvPr id="40968" name="Picture 8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581400" y="4724400"/>
              <a:ext cx="4476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69" name="Picture 9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495800" y="4724400"/>
              <a:ext cx="4476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" name="Group 29"/>
          <p:cNvGrpSpPr/>
          <p:nvPr/>
        </p:nvGrpSpPr>
        <p:grpSpPr>
          <a:xfrm>
            <a:off x="3819525" y="4343400"/>
            <a:ext cx="1295400" cy="533400"/>
            <a:chOff x="3581400" y="4343400"/>
            <a:chExt cx="1295400" cy="533400"/>
          </a:xfrm>
        </p:grpSpPr>
        <p:pic>
          <p:nvPicPr>
            <p:cNvPr id="40970" name="Picture 10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581400" y="4343400"/>
              <a:ext cx="3810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71" name="Picture 11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495800" y="4343400"/>
              <a:ext cx="3810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72" name="Picture 1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114800" y="4600575"/>
              <a:ext cx="2381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Picture 26" descr="http://t2.gstatic.com/images?q=tbn:ANd9GcSQnOIrhSPHtCyOetBgvQxTN0rPCpoTX4e8VXr13gB1woTAjvUn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257800"/>
            <a:ext cx="685800" cy="797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86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762000"/>
            <a:ext cx="6553200" cy="5638800"/>
            <a:chOff x="1219200" y="685800"/>
            <a:chExt cx="6553200" cy="5638800"/>
          </a:xfrm>
        </p:grpSpPr>
        <p:sp>
          <p:nvSpPr>
            <p:cNvPr id="6" name="Flowchart: Multidocument 5"/>
            <p:cNvSpPr/>
            <p:nvPr/>
          </p:nvSpPr>
          <p:spPr>
            <a:xfrm>
              <a:off x="1219200" y="685800"/>
              <a:ext cx="6553200" cy="5638800"/>
            </a:xfrm>
            <a:prstGeom prst="flowChartMulti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/>
              <a:endParaRPr lang="en-US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CCCDE"/>
                </a:clrFrom>
                <a:clrTo>
                  <a:srgbClr val="6CCCD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362200" y="990600"/>
              <a:ext cx="3733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/>
          <p:cNvGrpSpPr/>
          <p:nvPr/>
        </p:nvGrpSpPr>
        <p:grpSpPr>
          <a:xfrm>
            <a:off x="1447800" y="2362200"/>
            <a:ext cx="4705350" cy="2609850"/>
            <a:chOff x="1447800" y="2362200"/>
            <a:chExt cx="4705350" cy="2609850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2514600"/>
              <a:ext cx="20669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8" name="Group 17"/>
            <p:cNvGrpSpPr/>
            <p:nvPr/>
          </p:nvGrpSpPr>
          <p:grpSpPr>
            <a:xfrm>
              <a:off x="4038600" y="2362200"/>
              <a:ext cx="1600200" cy="619125"/>
              <a:chOff x="4038600" y="2362200"/>
              <a:chExt cx="1600200" cy="619125"/>
            </a:xfrm>
          </p:grpSpPr>
          <p:pic>
            <p:nvPicPr>
              <p:cNvPr id="3482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038600" y="2514600"/>
                <a:ext cx="457200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1" name="Picture 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495800" y="2362200"/>
                <a:ext cx="1143000" cy="619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3200400"/>
              <a:ext cx="165735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oup 16"/>
            <p:cNvGrpSpPr/>
            <p:nvPr/>
          </p:nvGrpSpPr>
          <p:grpSpPr>
            <a:xfrm>
              <a:off x="4038600" y="3505200"/>
              <a:ext cx="2114550" cy="590550"/>
              <a:chOff x="4038600" y="3505200"/>
              <a:chExt cx="2114550" cy="590550"/>
            </a:xfrm>
          </p:grpSpPr>
          <p:pic>
            <p:nvPicPr>
              <p:cNvPr id="3482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038600" y="3581400"/>
                <a:ext cx="419100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4" name="Picture 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4495800" y="3505200"/>
                <a:ext cx="1657350" cy="59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1524000" y="4495800"/>
              <a:ext cx="2066925" cy="476250"/>
              <a:chOff x="1524000" y="4495800"/>
              <a:chExt cx="2066925" cy="476250"/>
            </a:xfrm>
          </p:grpSpPr>
          <p:pic>
            <p:nvPicPr>
              <p:cNvPr id="34825" name="Picture 9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524000" y="4495800"/>
                <a:ext cx="419100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6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981200" y="4495800"/>
                <a:ext cx="1609725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19" name="Picture 24" descr="http://www.picgifs.com/job-graphics/job-graphics/teacher/leerkrachten77.gif"/>
          <p:cNvPicPr>
            <a:picLocks noChangeAspect="1" noChangeArrowheads="1" noCrop="1"/>
          </p:cNvPicPr>
          <p:nvPr/>
        </p:nvPicPr>
        <p:blipFill>
          <a:blip r:embed="rId11">
            <a:lum bright="-20000"/>
          </a:blip>
          <a:srcRect/>
          <a:stretch>
            <a:fillRect/>
          </a:stretch>
        </p:blipFill>
        <p:spPr bwMode="auto">
          <a:xfrm flipH="1">
            <a:off x="5562600" y="1676400"/>
            <a:ext cx="2743200" cy="3733800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1676400"/>
            <a:ext cx="5353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104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19200" y="685800"/>
            <a:ext cx="6553200" cy="5638800"/>
            <a:chOff x="1219200" y="685800"/>
            <a:chExt cx="6553200" cy="5638800"/>
          </a:xfrm>
        </p:grpSpPr>
        <p:sp>
          <p:nvSpPr>
            <p:cNvPr id="6" name="Flowchart: Multidocument 5"/>
            <p:cNvSpPr/>
            <p:nvPr/>
          </p:nvSpPr>
          <p:spPr>
            <a:xfrm>
              <a:off x="1219200" y="685800"/>
              <a:ext cx="6553200" cy="5638800"/>
            </a:xfrm>
            <a:prstGeom prst="flowChartMulti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/>
              <a:endParaRPr lang="en-US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CCCDE"/>
                </a:clrFrom>
                <a:clrTo>
                  <a:srgbClr val="6CCCD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362200" y="990600"/>
              <a:ext cx="3733800" cy="762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3" name="Group 22"/>
          <p:cNvGrpSpPr/>
          <p:nvPr/>
        </p:nvGrpSpPr>
        <p:grpSpPr>
          <a:xfrm>
            <a:off x="1524000" y="1828800"/>
            <a:ext cx="2466975" cy="609600"/>
            <a:chOff x="1524000" y="1828800"/>
            <a:chExt cx="2466975" cy="609600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1828800"/>
              <a:ext cx="4476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057400" y="1905000"/>
              <a:ext cx="19335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114800" y="1905000"/>
            <a:ext cx="258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1524000" y="2667000"/>
            <a:ext cx="2590800" cy="552450"/>
            <a:chOff x="1524000" y="2667000"/>
            <a:chExt cx="2590800" cy="552450"/>
          </a:xfrm>
        </p:grpSpPr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2667000"/>
              <a:ext cx="46672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962150" y="2667000"/>
              <a:ext cx="21526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447800" y="3276600"/>
            <a:ext cx="2952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524000" y="3886200"/>
            <a:ext cx="3238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1447800" y="4800600"/>
            <a:ext cx="2781300" cy="552450"/>
            <a:chOff x="1447800" y="4800600"/>
            <a:chExt cx="2781300" cy="552450"/>
          </a:xfrm>
        </p:grpSpPr>
        <p:pic>
          <p:nvPicPr>
            <p:cNvPr id="35851" name="Picture 11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4800600"/>
              <a:ext cx="4476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52" name="Picture 1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981200" y="4800600"/>
              <a:ext cx="22479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953000" y="2286000"/>
            <a:ext cx="1638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679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533400"/>
            <a:ext cx="44043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95400" y="2209800"/>
            <a:ext cx="152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953000" y="4038600"/>
            <a:ext cx="152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00200" y="4114800"/>
            <a:ext cx="69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181600" y="2286000"/>
            <a:ext cx="695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553200" y="2209800"/>
            <a:ext cx="1809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553200" y="4038600"/>
            <a:ext cx="1733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2" descr="http://www.bellsnwhistles.com/6aroa/aar01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2133600"/>
            <a:ext cx="762000" cy="616857"/>
          </a:xfrm>
          <a:prstGeom prst="rect">
            <a:avLst/>
          </a:prstGeom>
          <a:noFill/>
        </p:spPr>
      </p:pic>
      <p:pic>
        <p:nvPicPr>
          <p:cNvPr id="17" name="Picture 22" descr="http://www.bellsnwhistles.com/6aroa/aar01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886200"/>
            <a:ext cx="75303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962400" y="457200"/>
            <a:ext cx="150934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038600" y="2667000"/>
            <a:ext cx="1238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962400" y="5029200"/>
            <a:ext cx="171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685800" y="2438400"/>
            <a:ext cx="2314575" cy="1095375"/>
            <a:chOff x="838200" y="1752600"/>
            <a:chExt cx="2314575" cy="1095375"/>
          </a:xfrm>
        </p:grpSpPr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1752600"/>
              <a:ext cx="17526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838200" y="2286000"/>
              <a:ext cx="23145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1066800" y="4800600"/>
            <a:ext cx="1657350" cy="1133475"/>
            <a:chOff x="1143000" y="3352800"/>
            <a:chExt cx="1657350" cy="1133475"/>
          </a:xfrm>
        </p:grpSpPr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3352800"/>
              <a:ext cx="16573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50" name="Picture 10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3886200"/>
              <a:ext cx="14763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Group 19"/>
          <p:cNvGrpSpPr/>
          <p:nvPr/>
        </p:nvGrpSpPr>
        <p:grpSpPr>
          <a:xfrm>
            <a:off x="6477000" y="2209800"/>
            <a:ext cx="2209800" cy="1076325"/>
            <a:chOff x="5715000" y="1676400"/>
            <a:chExt cx="2209800" cy="1076325"/>
          </a:xfrm>
        </p:grpSpPr>
        <p:pic>
          <p:nvPicPr>
            <p:cNvPr id="35851" name="Picture 1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791200" y="1676400"/>
              <a:ext cx="17145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52" name="Picture 1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5715000" y="2209800"/>
              <a:ext cx="12573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53" name="Picture 13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7019925" y="2266950"/>
              <a:ext cx="9048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/>
          <p:cNvGrpSpPr/>
          <p:nvPr/>
        </p:nvGrpSpPr>
        <p:grpSpPr>
          <a:xfrm>
            <a:off x="6858000" y="4724400"/>
            <a:ext cx="1657350" cy="1114425"/>
            <a:chOff x="6096000" y="3352800"/>
            <a:chExt cx="1657350" cy="1114425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096000" y="3352800"/>
              <a:ext cx="16573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54" name="Picture 14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172200" y="3886200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14" descr="http://www.bellsnwhistles.com/6aroa/aar02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4572000" y="1371600"/>
            <a:ext cx="381000" cy="1143000"/>
          </a:xfrm>
          <a:prstGeom prst="rect">
            <a:avLst/>
          </a:prstGeom>
          <a:noFill/>
        </p:spPr>
      </p:pic>
      <p:pic>
        <p:nvPicPr>
          <p:cNvPr id="23" name="Picture 14" descr="http://www.bellsnwhistles.com/6aroa/aar02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4495800" y="3429000"/>
            <a:ext cx="381000" cy="1143000"/>
          </a:xfrm>
          <a:prstGeom prst="rect">
            <a:avLst/>
          </a:prstGeom>
          <a:noFill/>
        </p:spPr>
      </p:pic>
      <p:pic>
        <p:nvPicPr>
          <p:cNvPr id="24" name="Picture 14" descr="http://www.bellsnwhistles.com/6aroa/aar02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1371600"/>
            <a:ext cx="381000" cy="1143000"/>
          </a:xfrm>
          <a:prstGeom prst="rect">
            <a:avLst/>
          </a:prstGeom>
          <a:noFill/>
        </p:spPr>
      </p:pic>
      <p:pic>
        <p:nvPicPr>
          <p:cNvPr id="25" name="Picture 14" descr="http://www.bellsnwhistles.com/6aroa/aar023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3429000"/>
            <a:ext cx="3810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7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95400" y="533400"/>
            <a:ext cx="7086600" cy="525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6" descr="Boy writes"/>
          <p:cNvPicPr>
            <a:picLocks noChangeAspect="1" noChangeArrowheads="1" noCrop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943600" y="2590800"/>
            <a:ext cx="1447800" cy="14478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CCCDE"/>
              </a:clrFrom>
              <a:clrTo>
                <a:srgbClr val="6CCCD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3048000" y="9906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209800" y="2895600"/>
            <a:ext cx="3409950" cy="1028700"/>
            <a:chOff x="2209800" y="2895600"/>
            <a:chExt cx="3409950" cy="10287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2209800" y="2895600"/>
              <a:ext cx="340995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2667000" y="3429000"/>
              <a:ext cx="24860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264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10126" y="1447800"/>
            <a:ext cx="8333874" cy="1178205"/>
            <a:chOff x="810126" y="838200"/>
            <a:chExt cx="8333874" cy="1178205"/>
          </a:xfrm>
        </p:grpSpPr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810126" y="838200"/>
              <a:ext cx="8333874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838201" y="1600200"/>
              <a:ext cx="6553199" cy="41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2057400" y="533400"/>
            <a:ext cx="4867275" cy="1171575"/>
            <a:chOff x="2286000" y="3171825"/>
            <a:chExt cx="4867275" cy="1171575"/>
          </a:xfrm>
        </p:grpSpPr>
        <p:pic>
          <p:nvPicPr>
            <p:cNvPr id="37894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747963" y="3171825"/>
              <a:ext cx="36480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6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286000" y="3733800"/>
              <a:ext cx="48672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 17"/>
          <p:cNvGrpSpPr/>
          <p:nvPr/>
        </p:nvGrpSpPr>
        <p:grpSpPr>
          <a:xfrm>
            <a:off x="1524000" y="2667000"/>
            <a:ext cx="5343525" cy="742950"/>
            <a:chOff x="1524000" y="2667000"/>
            <a:chExt cx="5343525" cy="742950"/>
          </a:xfrm>
        </p:grpSpPr>
        <p:pic>
          <p:nvPicPr>
            <p:cNvPr id="37897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2743200"/>
              <a:ext cx="2085975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8" name="Picture 1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657600" y="2743200"/>
              <a:ext cx="168592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5334000" y="26670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=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37900" name="Picture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019800" y="2743200"/>
              <a:ext cx="8477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Group 20"/>
          <p:cNvGrpSpPr/>
          <p:nvPr/>
        </p:nvGrpSpPr>
        <p:grpSpPr>
          <a:xfrm>
            <a:off x="1447800" y="3352800"/>
            <a:ext cx="3457575" cy="771525"/>
            <a:chOff x="1447800" y="3352800"/>
            <a:chExt cx="3457575" cy="771525"/>
          </a:xfrm>
        </p:grpSpPr>
        <p:pic>
          <p:nvPicPr>
            <p:cNvPr id="37901" name="Picture 1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3352800"/>
              <a:ext cx="315277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902" name="Picture 1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343400" y="3429000"/>
              <a:ext cx="5619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5334000" y="3276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0" y="3352800"/>
            <a:ext cx="876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1828800" y="4038600"/>
            <a:ext cx="2809875" cy="552450"/>
            <a:chOff x="1447800" y="3962400"/>
            <a:chExt cx="2809875" cy="552450"/>
          </a:xfrm>
        </p:grpSpPr>
        <p:pic>
          <p:nvPicPr>
            <p:cNvPr id="37904" name="Picture 16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4038600"/>
              <a:ext cx="6953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905" name="Picture 17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2057400" y="3962400"/>
              <a:ext cx="16192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906" name="Picture 18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3657600" y="3962400"/>
              <a:ext cx="6000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" name="TextBox 27"/>
          <p:cNvSpPr txBox="1"/>
          <p:nvPr/>
        </p:nvSpPr>
        <p:spPr>
          <a:xfrm>
            <a:off x="5334000" y="4038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0" y="4038600"/>
            <a:ext cx="419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6553200" y="3962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200" y="4038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7400" y="3962400"/>
            <a:ext cx="304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2800" y="3962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391400" y="4038600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4876800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10" name="Picture 2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19800" y="4800600"/>
            <a:ext cx="41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3886200" y="4724400"/>
            <a:ext cx="1143000" cy="599420"/>
            <a:chOff x="6248400" y="4114800"/>
            <a:chExt cx="1143000" cy="599420"/>
          </a:xfrm>
        </p:grpSpPr>
        <p:pic>
          <p:nvPicPr>
            <p:cNvPr id="38" name="Picture 19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248400" y="4191000"/>
              <a:ext cx="4191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Box 38"/>
            <p:cNvSpPr txBox="1"/>
            <p:nvPr/>
          </p:nvSpPr>
          <p:spPr>
            <a:xfrm>
              <a:off x="6705600" y="41148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86600" y="41910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5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34000" y="472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7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0" grpId="0"/>
      <p:bldP spid="31" grpId="0"/>
      <p:bldP spid="32" grpId="0"/>
      <p:bldP spid="34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47800" y="381000"/>
            <a:ext cx="6610350" cy="1381125"/>
            <a:chOff x="1066800" y="762000"/>
            <a:chExt cx="6610350" cy="1381125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762000"/>
              <a:ext cx="31527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048000" y="1371600"/>
              <a:ext cx="462915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3048000" y="1752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-5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1828800"/>
            <a:ext cx="923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810000" y="1828800"/>
            <a:ext cx="819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648200" y="1752600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-5 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819400" y="2590800"/>
            <a:ext cx="2362200" cy="584775"/>
            <a:chOff x="2819400" y="2590800"/>
            <a:chExt cx="2362200" cy="584775"/>
          </a:xfrm>
        </p:grpSpPr>
        <p:pic>
          <p:nvPicPr>
            <p:cNvPr id="38917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819400" y="2667000"/>
              <a:ext cx="5143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3810000" y="25908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dobe Caslon Pro Bold" pitchFamily="18" charset="0"/>
                </a:rPr>
                <a:t>=   39</a:t>
              </a:r>
              <a:endParaRPr lang="en-US" sz="3200" dirty="0">
                <a:solidFill>
                  <a:schemeClr val="bg1"/>
                </a:solidFill>
                <a:latin typeface="Adobe Caslon Pro Bold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0" y="3429000"/>
            <a:ext cx="4038600" cy="609600"/>
            <a:chOff x="1447800" y="3810000"/>
            <a:chExt cx="4038600" cy="609600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447800" y="3810000"/>
              <a:ext cx="25050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019550" y="3933825"/>
              <a:ext cx="1466850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76600" y="5257800"/>
            <a:ext cx="1333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oup 27"/>
          <p:cNvGrpSpPr/>
          <p:nvPr/>
        </p:nvGrpSpPr>
        <p:grpSpPr>
          <a:xfrm>
            <a:off x="2971800" y="4191000"/>
            <a:ext cx="2059858" cy="918633"/>
            <a:chOff x="2971800" y="4191000"/>
            <a:chExt cx="2059858" cy="91863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971800" y="4191000"/>
            <a:ext cx="533400" cy="918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11" imgW="228600" imgH="393480" progId="Equation.DSMT4">
                    <p:embed/>
                  </p:oleObj>
                </mc:Choice>
                <mc:Fallback>
                  <p:oleObj name="Equation" r:id="rId11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4191000"/>
                          <a:ext cx="533400" cy="9186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3886200" y="4419600"/>
              <a:ext cx="304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Adobe Caslon Pro Bold" pitchFamily="18" charset="0"/>
                </a:rPr>
                <a:t>=</a:t>
              </a:r>
              <a:endParaRPr lang="en-US" sz="2800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4572000" y="4267200"/>
            <a:ext cx="459658" cy="838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13" imgW="215640" imgH="393480" progId="Equation.DSMT4">
                    <p:embed/>
                  </p:oleObj>
                </mc:Choice>
                <mc:Fallback>
                  <p:oleObj name="Equation" r:id="rId13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267200"/>
                          <a:ext cx="459658" cy="838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1981200" y="5638800"/>
            <a:ext cx="4143375" cy="619125"/>
            <a:chOff x="1295400" y="5562600"/>
            <a:chExt cx="4143375" cy="619125"/>
          </a:xfrm>
        </p:grpSpPr>
        <p:pic>
          <p:nvPicPr>
            <p:cNvPr id="33801" name="Picture 9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209800" y="5638800"/>
              <a:ext cx="17526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2" name="Picture 10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5562600"/>
              <a:ext cx="8953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3" name="Picture 11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4419600" y="5638800"/>
              <a:ext cx="10191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04" name="Picture 12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962400" y="5638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2970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6000" y="533400"/>
            <a:ext cx="4419600" cy="1143000"/>
            <a:chOff x="2133600" y="2590800"/>
            <a:chExt cx="4419600" cy="1143000"/>
          </a:xfrm>
        </p:grpSpPr>
        <p:sp>
          <p:nvSpPr>
            <p:cNvPr id="5" name="Horizontal Scroll 4"/>
            <p:cNvSpPr/>
            <p:nvPr/>
          </p:nvSpPr>
          <p:spPr>
            <a:xfrm>
              <a:off x="2133600" y="2590800"/>
              <a:ext cx="4419600" cy="1143000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6CCCDE"/>
                </a:clrFrom>
                <a:clrTo>
                  <a:srgbClr val="6CCCD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590800" y="2819400"/>
              <a:ext cx="3733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1752600" y="1600200"/>
            <a:ext cx="55530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http://www.bellsnwhistles.com/6bula/1abu0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752600"/>
            <a:ext cx="533400" cy="533400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990600" y="2362200"/>
            <a:ext cx="7372350" cy="1685925"/>
            <a:chOff x="990600" y="2362200"/>
            <a:chExt cx="7372350" cy="1685925"/>
          </a:xfrm>
        </p:grpSpPr>
        <p:pic>
          <p:nvPicPr>
            <p:cNvPr id="10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4">
              <a:lum bright="-40000" contrast="40000"/>
            </a:blip>
            <a:srcRect/>
            <a:stretch>
              <a:fillRect/>
            </a:stretch>
          </p:blipFill>
          <p:spPr bwMode="auto">
            <a:xfrm>
              <a:off x="990600" y="2590800"/>
              <a:ext cx="533400" cy="533400"/>
            </a:xfrm>
            <a:prstGeom prst="rect">
              <a:avLst/>
            </a:prstGeom>
            <a:noFill/>
          </p:spPr>
        </p:pic>
        <p:grpSp>
          <p:nvGrpSpPr>
            <p:cNvPr id="16" name="Group 15"/>
            <p:cNvGrpSpPr/>
            <p:nvPr/>
          </p:nvGrpSpPr>
          <p:grpSpPr>
            <a:xfrm>
              <a:off x="1752600" y="2362200"/>
              <a:ext cx="6610350" cy="1685925"/>
              <a:chOff x="2057400" y="2895600"/>
              <a:chExt cx="6610350" cy="1685925"/>
            </a:xfrm>
          </p:grpSpPr>
          <p:pic>
            <p:nvPicPr>
              <p:cNvPr id="3481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2057400" y="2895600"/>
                <a:ext cx="5029200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0" name="Picture 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7086600" y="2895600"/>
                <a:ext cx="137160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1" name="Picture 5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2057400" y="3429000"/>
                <a:ext cx="39243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2" name="Picture 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5943600" y="3505200"/>
                <a:ext cx="2724150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3" name="Picture 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2057400" y="4114800"/>
                <a:ext cx="5762625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1066800" y="4038600"/>
            <a:ext cx="7696200" cy="2286000"/>
            <a:chOff x="1066800" y="4038600"/>
            <a:chExt cx="7696200" cy="2286000"/>
          </a:xfrm>
        </p:grpSpPr>
        <p:grpSp>
          <p:nvGrpSpPr>
            <p:cNvPr id="23" name="Group 22"/>
            <p:cNvGrpSpPr/>
            <p:nvPr/>
          </p:nvGrpSpPr>
          <p:grpSpPr>
            <a:xfrm>
              <a:off x="1752600" y="4038600"/>
              <a:ext cx="7010400" cy="2286000"/>
              <a:chOff x="1981200" y="4572000"/>
              <a:chExt cx="7010400" cy="2286000"/>
            </a:xfrm>
          </p:grpSpPr>
          <p:pic>
            <p:nvPicPr>
              <p:cNvPr id="34824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1981200" y="4572000"/>
                <a:ext cx="6696075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5" name="Picture 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1981200" y="5181600"/>
                <a:ext cx="35814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7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5562600" y="5181600"/>
                <a:ext cx="3305175" cy="55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8" name="Picture 12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1981200" y="5791200"/>
                <a:ext cx="70104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29" name="Picture 13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40000" contrast="40000"/>
              </a:blip>
              <a:srcRect/>
              <a:stretch>
                <a:fillRect/>
              </a:stretch>
            </p:blipFill>
            <p:spPr bwMode="auto">
              <a:xfrm>
                <a:off x="1981200" y="6219825"/>
                <a:ext cx="39338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4" name="Picture 6" descr="http://www.bellsnwhistles.com/6bula/1abu026.gif"/>
            <p:cNvPicPr>
              <a:picLocks noChangeAspect="1" noChangeArrowheads="1" noCrop="1"/>
            </p:cNvPicPr>
            <p:nvPr/>
          </p:nvPicPr>
          <p:blipFill>
            <a:blip r:embed="rId4">
              <a:lum bright="-40000" contrast="40000"/>
            </a:blip>
            <a:srcRect/>
            <a:stretch>
              <a:fillRect/>
            </a:stretch>
          </p:blipFill>
          <p:spPr bwMode="auto">
            <a:xfrm>
              <a:off x="1066800" y="4038600"/>
              <a:ext cx="533400" cy="533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9989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57200"/>
            <a:ext cx="1457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066800" y="1828800"/>
            <a:ext cx="3238500" cy="1314450"/>
            <a:chOff x="1066800" y="1828800"/>
            <a:chExt cx="3238500" cy="1314450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1828800"/>
              <a:ext cx="232410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76400" y="2514600"/>
              <a:ext cx="26289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124200"/>
            <a:ext cx="2457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3810000"/>
            <a:ext cx="29146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1143000" y="4572000"/>
            <a:ext cx="5076825" cy="981075"/>
            <a:chOff x="1066800" y="4495800"/>
            <a:chExt cx="5076825" cy="981075"/>
          </a:xfrm>
        </p:grpSpPr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4495800"/>
              <a:ext cx="49244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066800" y="4953000"/>
              <a:ext cx="41052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34" descr="Boy"/>
          <p:cNvPicPr>
            <a:picLocks noChangeAspect="1" noChangeArrowheads="1" noCrop="1"/>
          </p:cNvPicPr>
          <p:nvPr/>
        </p:nvPicPr>
        <p:blipFill>
          <a:blip r:embed="rId10">
            <a:lum bright="-20000"/>
          </a:blip>
          <a:srcRect/>
          <a:stretch>
            <a:fillRect/>
          </a:stretch>
        </p:blipFill>
        <p:spPr bwMode="auto">
          <a:xfrm>
            <a:off x="7429500" y="1828800"/>
            <a:ext cx="1714500" cy="270510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477000" y="3657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50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083050" y="1952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19526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077200" y="990600"/>
            <a:ext cx="609600" cy="132343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>
              <a:rot lat="0" lon="0" rev="3000000"/>
            </a:lightRig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4572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5257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300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8400" y="4343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+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2600" y="3429000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srgbClr val="FF0000"/>
                </a:solidFill>
              </a:rPr>
              <a:t>+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600" y="51816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=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191000" y="152400"/>
            <a:ext cx="3200400" cy="2362200"/>
            <a:chOff x="4191000" y="152400"/>
            <a:chExt cx="3200400" cy="2362200"/>
          </a:xfrm>
        </p:grpSpPr>
        <p:sp>
          <p:nvSpPr>
            <p:cNvPr id="40" name="Cloud Callout 39"/>
            <p:cNvSpPr/>
            <p:nvPr/>
          </p:nvSpPr>
          <p:spPr>
            <a:xfrm>
              <a:off x="4191000" y="152400"/>
              <a:ext cx="3200400" cy="2362200"/>
            </a:xfrm>
            <a:prstGeom prst="cloudCallout">
              <a:avLst>
                <a:gd name="adj1" fmla="val 62501"/>
                <a:gd name="adj2" fmla="val 2379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00600" y="381000"/>
              <a:ext cx="2438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7</a:t>
              </a:r>
              <a:r>
                <a:rPr lang="en-US" sz="2400" dirty="0" smtClean="0">
                  <a:solidFill>
                    <a:srgbClr val="FF0000"/>
                  </a:solidFill>
                  <a:latin typeface="Berlin Sans FB Demi" pitchFamily="34" charset="0"/>
                </a:rPr>
                <a:t>x +50+40=300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Berlin Sans FB Demi" pitchFamily="34" charset="0"/>
                </a:rPr>
                <a:t>7x+90=300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Berlin Sans FB Demi" pitchFamily="34" charset="0"/>
                </a:rPr>
                <a:t>7x=300-90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Berlin Sans FB Demi" pitchFamily="34" charset="0"/>
                </a:rPr>
                <a:t>7x=210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Berlin Sans FB Demi" pitchFamily="34" charset="0"/>
                </a:rPr>
                <a:t>x=30</a:t>
              </a:r>
              <a:endParaRPr lang="en-US" sz="2400" dirty="0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</p:grpSp>
      <p:pic>
        <p:nvPicPr>
          <p:cNvPr id="43" name="Picture 42" descr="http://www.bellsnwhistles.com/6spia/1asp099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1905000"/>
            <a:ext cx="609598" cy="609600"/>
          </a:xfrm>
          <a:prstGeom prst="rect">
            <a:avLst/>
          </a:prstGeom>
          <a:noFill/>
        </p:spPr>
      </p:pic>
      <p:pic>
        <p:nvPicPr>
          <p:cNvPr id="50" name="Picture 49" descr="http://www.bellsnwhistles.com/6spia/1asp099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38600" y="3200400"/>
            <a:ext cx="609598" cy="6096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648200" y="3200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 7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5" name="Picture 34" descr="http://www.bellsnwhistles.com/6spia/1asp099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5715000"/>
            <a:ext cx="609598" cy="6096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057400" y="5715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 30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7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155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155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115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155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155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115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15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5410200" y="4419600"/>
            <a:ext cx="1571625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990600" y="914400"/>
            <a:ext cx="7115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762000" y="2776538"/>
            <a:ext cx="7620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762000" y="4114800"/>
            <a:ext cx="76009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249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th750.photobucket.com/albums/xx145/taylot_album/Flowers/th_4lllindsay.gif"/>
          <p:cNvPicPr>
            <a:picLocks noChangeAspect="1" noChangeArrowheads="1" noCrop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762000" y="609600"/>
            <a:ext cx="7837707" cy="5486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1752600"/>
            <a:ext cx="5638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66FF99"/>
                </a:solidFill>
                <a:latin typeface="Algerian" pitchFamily="82" charset="0"/>
              </a:rPr>
              <a:t>THaNKS</a:t>
            </a:r>
            <a:endParaRPr lang="en-US" sz="9600" dirty="0" smtClean="0">
              <a:solidFill>
                <a:srgbClr val="66FF99"/>
              </a:solidFill>
              <a:latin typeface="Algerian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7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143000" y="838200"/>
            <a:ext cx="3062111" cy="497267"/>
            <a:chOff x="1143000" y="838200"/>
            <a:chExt cx="3062111" cy="497267"/>
          </a:xfrm>
        </p:grpSpPr>
        <p:pic>
          <p:nvPicPr>
            <p:cNvPr id="4" name="Picture 20" descr="1abu193.gif">
              <a:hlinkClick r:id="rId2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990600"/>
              <a:ext cx="209550" cy="209550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lum bright="-40000" contrast="40000"/>
            </a:blip>
            <a:srcRect/>
            <a:stretch>
              <a:fillRect/>
            </a:stretch>
          </p:blipFill>
          <p:spPr bwMode="auto">
            <a:xfrm>
              <a:off x="1676400" y="838200"/>
              <a:ext cx="2528711" cy="497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7" name="Group 36"/>
          <p:cNvGrpSpPr/>
          <p:nvPr/>
        </p:nvGrpSpPr>
        <p:grpSpPr>
          <a:xfrm>
            <a:off x="1143000" y="4495800"/>
            <a:ext cx="7696200" cy="685800"/>
            <a:chOff x="1143000" y="4495800"/>
            <a:chExt cx="7696200" cy="685800"/>
          </a:xfrm>
        </p:grpSpPr>
        <p:grpSp>
          <p:nvGrpSpPr>
            <p:cNvPr id="20" name="Group 19"/>
            <p:cNvGrpSpPr/>
            <p:nvPr/>
          </p:nvGrpSpPr>
          <p:grpSpPr>
            <a:xfrm>
              <a:off x="1447801" y="4495800"/>
              <a:ext cx="7391399" cy="685800"/>
              <a:chOff x="2286000" y="3095625"/>
              <a:chExt cx="8524875" cy="685800"/>
            </a:xfrm>
          </p:grpSpPr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0000" contrast="-30000"/>
              </a:blip>
              <a:srcRect/>
              <a:stretch>
                <a:fillRect/>
              </a:stretch>
            </p:blipFill>
            <p:spPr bwMode="auto">
              <a:xfrm>
                <a:off x="2286000" y="3095625"/>
                <a:ext cx="3648075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8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40000" contrast="-30000"/>
              </a:blip>
              <a:srcRect/>
              <a:stretch>
                <a:fillRect/>
              </a:stretch>
            </p:blipFill>
            <p:spPr bwMode="auto">
              <a:xfrm>
                <a:off x="5943600" y="3171825"/>
                <a:ext cx="4867275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7" name="Picture 20" descr="1abu193.gif">
              <a:hlinkClick r:id="rId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4648200"/>
              <a:ext cx="209550" cy="209550"/>
            </a:xfrm>
            <a:prstGeom prst="rect">
              <a:avLst/>
            </a:prstGeom>
            <a:solidFill>
              <a:srgbClr val="FF0000"/>
            </a:solidFill>
          </p:spPr>
        </p:pic>
      </p:grpSp>
      <p:grpSp>
        <p:nvGrpSpPr>
          <p:cNvPr id="36" name="Group 35"/>
          <p:cNvGrpSpPr/>
          <p:nvPr/>
        </p:nvGrpSpPr>
        <p:grpSpPr>
          <a:xfrm>
            <a:off x="1143000" y="3810000"/>
            <a:ext cx="3352800" cy="851647"/>
            <a:chOff x="1143000" y="3810000"/>
            <a:chExt cx="3352800" cy="85164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30000" contrast="10000"/>
            </a:blip>
            <a:srcRect/>
            <a:stretch>
              <a:fillRect/>
            </a:stretch>
          </p:blipFill>
          <p:spPr bwMode="auto">
            <a:xfrm>
              <a:off x="1600200" y="3810000"/>
              <a:ext cx="2895600" cy="85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0" descr="1abu193.gif">
              <a:hlinkClick r:id="rId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4114800"/>
              <a:ext cx="209550" cy="209550"/>
            </a:xfrm>
            <a:prstGeom prst="rect">
              <a:avLst/>
            </a:prstGeom>
            <a:solidFill>
              <a:srgbClr val="FF0000"/>
            </a:solidFill>
          </p:spPr>
        </p:pic>
      </p:grpSp>
      <p:grpSp>
        <p:nvGrpSpPr>
          <p:cNvPr id="35" name="Group 34"/>
          <p:cNvGrpSpPr/>
          <p:nvPr/>
        </p:nvGrpSpPr>
        <p:grpSpPr>
          <a:xfrm>
            <a:off x="1143000" y="3124200"/>
            <a:ext cx="4772025" cy="504825"/>
            <a:chOff x="1143000" y="3124200"/>
            <a:chExt cx="4772025" cy="504825"/>
          </a:xfrm>
        </p:grpSpPr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524000" y="3124200"/>
              <a:ext cx="43910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0" descr="1abu193.gif">
              <a:hlinkClick r:id="rId11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3200400"/>
              <a:ext cx="209550" cy="209550"/>
            </a:xfrm>
            <a:prstGeom prst="rect">
              <a:avLst/>
            </a:prstGeom>
            <a:solidFill>
              <a:srgbClr val="FF0000"/>
            </a:solidFill>
          </p:spPr>
        </p:pic>
      </p:grpSp>
      <p:grpSp>
        <p:nvGrpSpPr>
          <p:cNvPr id="34" name="Group 33"/>
          <p:cNvGrpSpPr/>
          <p:nvPr/>
        </p:nvGrpSpPr>
        <p:grpSpPr>
          <a:xfrm>
            <a:off x="1143000" y="2209800"/>
            <a:ext cx="7010400" cy="914400"/>
            <a:chOff x="1143000" y="2209800"/>
            <a:chExt cx="7010400" cy="914400"/>
          </a:xfrm>
        </p:grpSpPr>
        <p:grpSp>
          <p:nvGrpSpPr>
            <p:cNvPr id="15" name="Group 14"/>
            <p:cNvGrpSpPr/>
            <p:nvPr/>
          </p:nvGrpSpPr>
          <p:grpSpPr>
            <a:xfrm>
              <a:off x="1524000" y="2209800"/>
              <a:ext cx="6629400" cy="914400"/>
              <a:chOff x="1752600" y="2438400"/>
              <a:chExt cx="6448425" cy="590550"/>
            </a:xfrm>
          </p:grpSpPr>
          <p:pic>
            <p:nvPicPr>
              <p:cNvPr id="44035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752600" y="2438400"/>
                <a:ext cx="3267075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036" name="Picture 4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5029200" y="2438400"/>
                <a:ext cx="2371725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039" name="Picture 7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7391400" y="2514600"/>
                <a:ext cx="809625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0" name="Picture 20" descr="1abu193.gif">
              <a:hlinkClick r:id="rId1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2438400"/>
              <a:ext cx="209550" cy="209550"/>
            </a:xfrm>
            <a:prstGeom prst="rect">
              <a:avLst/>
            </a:prstGeom>
            <a:solidFill>
              <a:srgbClr val="FF0000"/>
            </a:solidFill>
          </p:spPr>
        </p:pic>
      </p:grpSp>
      <p:grpSp>
        <p:nvGrpSpPr>
          <p:cNvPr id="33" name="Group 32"/>
          <p:cNvGrpSpPr/>
          <p:nvPr/>
        </p:nvGrpSpPr>
        <p:grpSpPr>
          <a:xfrm>
            <a:off x="1143000" y="1447800"/>
            <a:ext cx="3924300" cy="581025"/>
            <a:chOff x="1143000" y="1447800"/>
            <a:chExt cx="3924300" cy="581025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752600" y="1447800"/>
              <a:ext cx="3314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0" descr="1abu193.gif">
              <a:hlinkClick r:id="rId1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1600200"/>
              <a:ext cx="209550" cy="209550"/>
            </a:xfrm>
            <a:prstGeom prst="rect">
              <a:avLst/>
            </a:prstGeom>
            <a:solidFill>
              <a:srgbClr val="FF0000"/>
            </a:solidFill>
          </p:spPr>
        </p:pic>
      </p:grpSp>
      <p:grpSp>
        <p:nvGrpSpPr>
          <p:cNvPr id="39" name="Group 38"/>
          <p:cNvGrpSpPr/>
          <p:nvPr/>
        </p:nvGrpSpPr>
        <p:grpSpPr>
          <a:xfrm>
            <a:off x="1219200" y="5257800"/>
            <a:ext cx="1143000" cy="498040"/>
            <a:chOff x="1219200" y="5257800"/>
            <a:chExt cx="1143000" cy="49804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00200" y="5257800"/>
              <a:ext cx="762000" cy="498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20" descr="1abu193.gif">
              <a:hlinkClick r:id="rId1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9200" y="5429250"/>
              <a:ext cx="209550" cy="209550"/>
            </a:xfrm>
            <a:prstGeom prst="rect">
              <a:avLst/>
            </a:prstGeom>
            <a:solidFill>
              <a:srgbClr val="FF0000"/>
            </a:solidFill>
          </p:spPr>
        </p:pic>
      </p:grpSp>
    </p:spTree>
    <p:extLst>
      <p:ext uri="{BB962C8B-B14F-4D97-AF65-F5344CB8AC3E}">
        <p14:creationId xmlns:p14="http://schemas.microsoft.com/office/powerpoint/2010/main" val="403836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62000" y="838200"/>
            <a:ext cx="7920038" cy="3276600"/>
            <a:chOff x="762000" y="838200"/>
            <a:chExt cx="7920038" cy="3276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1371600" y="838200"/>
              <a:ext cx="531495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6705600" y="914400"/>
              <a:ext cx="15049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838200" y="1371600"/>
              <a:ext cx="41910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5105400" y="1343025"/>
              <a:ext cx="34290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2362200" y="2209800"/>
              <a:ext cx="3895725" cy="108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762000" y="3429000"/>
              <a:ext cx="792003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lum bright="-30000"/>
          </a:blip>
          <a:srcRect/>
          <a:stretch>
            <a:fillRect/>
          </a:stretch>
        </p:blipFill>
        <p:spPr bwMode="auto">
          <a:xfrm>
            <a:off x="4419600" y="4038600"/>
            <a:ext cx="1571625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004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flipH="1">
            <a:off x="6705600" y="1066800"/>
            <a:ext cx="21764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1066800"/>
            <a:ext cx="6467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834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62200" y="457200"/>
            <a:ext cx="4419600" cy="1752600"/>
            <a:chOff x="2133600" y="1828800"/>
            <a:chExt cx="4724400" cy="2057400"/>
          </a:xfrm>
          <a:scene3d>
            <a:camera prst="isometricOffAxis1Right"/>
            <a:lightRig rig="threePt" dir="t"/>
          </a:scene3d>
        </p:grpSpPr>
        <p:sp>
          <p:nvSpPr>
            <p:cNvPr id="5" name="Oval 4"/>
            <p:cNvSpPr/>
            <p:nvPr/>
          </p:nvSpPr>
          <p:spPr>
            <a:xfrm>
              <a:off x="2133600" y="1828800"/>
              <a:ext cx="4724400" cy="20574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048000" y="2590800"/>
              <a:ext cx="2781300" cy="56197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533400" y="2209800"/>
            <a:ext cx="688816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533400" y="4495800"/>
            <a:ext cx="69281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600200"/>
            <a:ext cx="18192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24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 flipH="1">
            <a:off x="1524000" y="4648200"/>
            <a:ext cx="17240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609600"/>
            <a:ext cx="6334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1905000"/>
            <a:ext cx="5257799" cy="10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2433905" y="3115586"/>
            <a:ext cx="4343400" cy="2362200"/>
            <a:chOff x="2433905" y="3115586"/>
            <a:chExt cx="4343400" cy="2362200"/>
          </a:xfrm>
        </p:grpSpPr>
        <p:grpSp>
          <p:nvGrpSpPr>
            <p:cNvPr id="17" name="Group 16"/>
            <p:cNvGrpSpPr/>
            <p:nvPr/>
          </p:nvGrpSpPr>
          <p:grpSpPr>
            <a:xfrm rot="1742622">
              <a:off x="2433905" y="3115586"/>
              <a:ext cx="4343400" cy="2362200"/>
              <a:chOff x="2209800" y="4495800"/>
              <a:chExt cx="4343400" cy="2362200"/>
            </a:xfrm>
          </p:grpSpPr>
          <p:sp>
            <p:nvSpPr>
              <p:cNvPr id="12" name="Cloud Callout 11"/>
              <p:cNvSpPr/>
              <p:nvPr/>
            </p:nvSpPr>
            <p:spPr>
              <a:xfrm>
                <a:off x="2209800" y="4495800"/>
                <a:ext cx="4343400" cy="2362200"/>
              </a:xfrm>
              <a:prstGeom prst="cloudCallou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3276600" y="4800600"/>
                <a:ext cx="2000250" cy="1714500"/>
                <a:chOff x="3276600" y="4800600"/>
                <a:chExt cx="2000250" cy="1714500"/>
              </a:xfrm>
            </p:grpSpPr>
            <p:pic>
              <p:nvPicPr>
                <p:cNvPr id="3078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D2EEF5"/>
                    </a:clrFrom>
                    <a:clrTo>
                      <a:srgbClr val="D2EEF5">
                        <a:alpha val="0"/>
                      </a:srgbClr>
                    </a:clrTo>
                  </a:clrChange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20000"/>
                </a:blip>
                <a:srcRect/>
                <a:stretch>
                  <a:fillRect/>
                </a:stretch>
              </p:blipFill>
              <p:spPr bwMode="auto">
                <a:xfrm>
                  <a:off x="3352800" y="4800600"/>
                  <a:ext cx="1857375" cy="438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79" name="Picture 7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D2EEF5"/>
                    </a:clrFrom>
                    <a:clrTo>
                      <a:srgbClr val="D2EEF5">
                        <a:alpha val="0"/>
                      </a:srgbClr>
                    </a:clrTo>
                  </a:clrChange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20000"/>
                </a:blip>
                <a:srcRect/>
                <a:stretch>
                  <a:fillRect/>
                </a:stretch>
              </p:blipFill>
              <p:spPr bwMode="auto">
                <a:xfrm>
                  <a:off x="3352800" y="5257800"/>
                  <a:ext cx="1619250" cy="438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81" name="Picture 9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D2EEF5"/>
                    </a:clrFrom>
                    <a:clrTo>
                      <a:srgbClr val="D2EEF5">
                        <a:alpha val="0"/>
                      </a:srgbClr>
                    </a:clrTo>
                  </a:clrChange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lum bright="-20000"/>
                </a:blip>
                <a:srcRect/>
                <a:stretch>
                  <a:fillRect/>
                </a:stretch>
              </p:blipFill>
              <p:spPr bwMode="auto">
                <a:xfrm>
                  <a:off x="3276600" y="6096000"/>
                  <a:ext cx="2000250" cy="419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3352800" y="3733800"/>
              <a:ext cx="1924050" cy="127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931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752600" y="2971800"/>
            <a:ext cx="5181600" cy="321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0" y="4419600"/>
            <a:ext cx="1695450" cy="447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20" name="Group 19"/>
          <p:cNvGrpSpPr/>
          <p:nvPr/>
        </p:nvGrpSpPr>
        <p:grpSpPr>
          <a:xfrm>
            <a:off x="457200" y="609600"/>
            <a:ext cx="3429000" cy="1981200"/>
            <a:chOff x="457200" y="609600"/>
            <a:chExt cx="3429000" cy="1981200"/>
          </a:xfrm>
        </p:grpSpPr>
        <p:sp>
          <p:nvSpPr>
            <p:cNvPr id="8" name="Cloud Callout 7"/>
            <p:cNvSpPr/>
            <p:nvPr/>
          </p:nvSpPr>
          <p:spPr>
            <a:xfrm flipH="1">
              <a:off x="457200" y="609600"/>
              <a:ext cx="3429000" cy="1981200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09600" y="1066800"/>
              <a:ext cx="2943225" cy="981075"/>
              <a:chOff x="3048000" y="2667000"/>
              <a:chExt cx="2943225" cy="981075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367088" y="3124200"/>
                <a:ext cx="2409825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3048000" y="2667000"/>
                <a:ext cx="2943225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4648200" y="533400"/>
            <a:ext cx="3581400" cy="2209800"/>
            <a:chOff x="4648200" y="533400"/>
            <a:chExt cx="3581400" cy="2209800"/>
          </a:xfrm>
        </p:grpSpPr>
        <p:sp>
          <p:nvSpPr>
            <p:cNvPr id="15" name="Cloud Callout 14"/>
            <p:cNvSpPr/>
            <p:nvPr/>
          </p:nvSpPr>
          <p:spPr>
            <a:xfrm>
              <a:off x="4648200" y="533400"/>
              <a:ext cx="3581400" cy="2209800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562600" y="1143000"/>
              <a:ext cx="1666875" cy="1145592"/>
              <a:chOff x="1295400" y="990600"/>
              <a:chExt cx="1666875" cy="1145592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D2EEF5"/>
                  </a:clrFrom>
                  <a:clrTo>
                    <a:srgbClr val="D2EEF5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439359" y="990600"/>
                <a:ext cx="1181100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D2EEF5"/>
                  </a:clrFrom>
                  <a:clrTo>
                    <a:srgbClr val="D2EEF5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447800" y="1336092"/>
                <a:ext cx="11049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D2EEF5"/>
                  </a:clrFrom>
                  <a:clrTo>
                    <a:srgbClr val="D2EEF5">
                      <a:alpha val="0"/>
                    </a:srgbClr>
                  </a:clrTo>
                </a:clrChange>
                <a:lum bright="-20000"/>
              </a:blip>
              <a:srcRect/>
              <a:stretch>
                <a:fillRect/>
              </a:stretch>
            </p:blipFill>
            <p:spPr bwMode="auto">
              <a:xfrm>
                <a:off x="1295400" y="1717092"/>
                <a:ext cx="1666875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5867400" y="762000"/>
              <a:ext cx="9048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6341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828800" y="657225"/>
            <a:ext cx="3667125" cy="485775"/>
            <a:chOff x="1828800" y="657225"/>
            <a:chExt cx="3667125" cy="4857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1828800" y="685800"/>
              <a:ext cx="17907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3581400" y="752475"/>
              <a:ext cx="4857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4038600" y="657225"/>
              <a:ext cx="12382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5257800" y="685800"/>
              <a:ext cx="2381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12"/>
          <p:cNvGrpSpPr/>
          <p:nvPr/>
        </p:nvGrpSpPr>
        <p:grpSpPr>
          <a:xfrm>
            <a:off x="609600" y="1295400"/>
            <a:ext cx="7315200" cy="4997104"/>
            <a:chOff x="533400" y="1265904"/>
            <a:chExt cx="7315200" cy="4997104"/>
          </a:xfrm>
        </p:grpSpPr>
        <p:pic>
          <p:nvPicPr>
            <p:cNvPr id="4" name="Picture 2" descr="C:\Users\Pc\Desktop\CLASS 7\CHAPTER-4\RAW MAT\PICS\scales.gif"/>
            <p:cNvPicPr>
              <a:picLocks noChangeAspect="1" noChangeArrowheads="1" noCrop="1"/>
            </p:cNvPicPr>
            <p:nvPr/>
          </p:nvPicPr>
          <p:blipFill>
            <a:blip r:embed="rId6">
              <a:lum bright="-20000"/>
            </a:blip>
            <a:srcRect/>
            <a:stretch>
              <a:fillRect/>
            </a:stretch>
          </p:blipFill>
          <p:spPr bwMode="auto">
            <a:xfrm>
              <a:off x="533400" y="1265904"/>
              <a:ext cx="7315200" cy="4997104"/>
            </a:xfrm>
            <a:prstGeom prst="rect">
              <a:avLst/>
            </a:prstGeom>
            <a:noFill/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04900" y="4419600"/>
              <a:ext cx="9525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/>
            <a:stretch>
              <a:fillRect/>
            </a:stretch>
          </p:blipFill>
          <p:spPr bwMode="auto">
            <a:xfrm>
              <a:off x="6477000" y="4419600"/>
              <a:ext cx="4762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3308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On-screen Show (4:3)</PresentationFormat>
  <Paragraphs>101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2016-09-02T11:07:44Z</dcterms:modified>
</cp:coreProperties>
</file>