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875FC-C333-46BF-8198-F360BA7AE73B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D6600-2C10-431C-ABD9-9B275B97E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1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2E1A2-6D60-4EEC-8945-F7D34D1512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image" Target="../media/image89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image" Target="../media/image97.png"/><Relationship Id="rId5" Type="http://schemas.openxmlformats.org/officeDocument/2006/relationships/image" Target="../media/image92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91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3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slide" Target="slide14.xml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4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3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image" Target="../media/image122.png"/><Relationship Id="rId5" Type="http://schemas.openxmlformats.org/officeDocument/2006/relationships/image" Target="../media/image117.png"/><Relationship Id="rId15" Type="http://schemas.openxmlformats.org/officeDocument/2006/relationships/image" Target="../media/image126.png"/><Relationship Id="rId10" Type="http://schemas.openxmlformats.org/officeDocument/2006/relationships/slide" Target="slide17.xml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23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66.png"/><Relationship Id="rId7" Type="http://schemas.openxmlformats.org/officeDocument/2006/relationships/image" Target="../media/image172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png"/><Relationship Id="rId11" Type="http://schemas.openxmlformats.org/officeDocument/2006/relationships/image" Target="../media/image167.png"/><Relationship Id="rId5" Type="http://schemas.openxmlformats.org/officeDocument/2006/relationships/image" Target="../media/image170.png"/><Relationship Id="rId10" Type="http://schemas.openxmlformats.org/officeDocument/2006/relationships/image" Target="../media/image175.png"/><Relationship Id="rId4" Type="http://schemas.openxmlformats.org/officeDocument/2006/relationships/image" Target="../media/image169.png"/><Relationship Id="rId9" Type="http://schemas.openxmlformats.org/officeDocument/2006/relationships/image" Target="../media/image1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182.png"/><Relationship Id="rId18" Type="http://schemas.openxmlformats.org/officeDocument/2006/relationships/slide" Target="slide8.xml"/><Relationship Id="rId26" Type="http://schemas.openxmlformats.org/officeDocument/2006/relationships/slide" Target="slide4.xml"/><Relationship Id="rId3" Type="http://schemas.openxmlformats.org/officeDocument/2006/relationships/image" Target="../media/image188.png"/><Relationship Id="rId21" Type="http://schemas.openxmlformats.org/officeDocument/2006/relationships/image" Target="../media/image193.png"/><Relationship Id="rId7" Type="http://schemas.openxmlformats.org/officeDocument/2006/relationships/image" Target="../media/image190.png"/><Relationship Id="rId12" Type="http://schemas.openxmlformats.org/officeDocument/2006/relationships/slide" Target="slide22.xml"/><Relationship Id="rId17" Type="http://schemas.openxmlformats.org/officeDocument/2006/relationships/image" Target="../media/image192.png"/><Relationship Id="rId25" Type="http://schemas.openxmlformats.org/officeDocument/2006/relationships/image" Target="../media/image36.png"/><Relationship Id="rId2" Type="http://schemas.openxmlformats.org/officeDocument/2006/relationships/image" Target="../media/image187.png"/><Relationship Id="rId16" Type="http://schemas.openxmlformats.org/officeDocument/2006/relationships/slide" Target="slide11.xml"/><Relationship Id="rId20" Type="http://schemas.openxmlformats.org/officeDocument/2006/relationships/slide" Target="slide7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191.png"/><Relationship Id="rId24" Type="http://schemas.openxmlformats.org/officeDocument/2006/relationships/image" Target="../media/image48.png"/><Relationship Id="rId5" Type="http://schemas.openxmlformats.org/officeDocument/2006/relationships/image" Target="../media/image189.png"/><Relationship Id="rId15" Type="http://schemas.openxmlformats.org/officeDocument/2006/relationships/image" Target="../media/image78.png"/><Relationship Id="rId23" Type="http://schemas.openxmlformats.org/officeDocument/2006/relationships/slide" Target="slide6.xml"/><Relationship Id="rId28" Type="http://schemas.openxmlformats.org/officeDocument/2006/relationships/slide" Target="slide3.xml"/><Relationship Id="rId10" Type="http://schemas.openxmlformats.org/officeDocument/2006/relationships/slide" Target="slide21.xml"/><Relationship Id="rId19" Type="http://schemas.openxmlformats.org/officeDocument/2006/relationships/image" Target="../media/image53.png"/><Relationship Id="rId4" Type="http://schemas.openxmlformats.org/officeDocument/2006/relationships/slide" Target="slide14.xml"/><Relationship Id="rId9" Type="http://schemas.openxmlformats.org/officeDocument/2006/relationships/image" Target="../media/image148.png"/><Relationship Id="rId14" Type="http://schemas.openxmlformats.org/officeDocument/2006/relationships/slide" Target="slide26.xml"/><Relationship Id="rId22" Type="http://schemas.openxmlformats.org/officeDocument/2006/relationships/image" Target="../media/image194.png"/><Relationship Id="rId27" Type="http://schemas.openxmlformats.org/officeDocument/2006/relationships/image" Target="../media/image20.png"/><Relationship Id="rId30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hyperlink" Target="RAW%20MAT/VIDEO/Triangle%20EXTERIOR%20Angle%20Sum%20-%20YouTube.flv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1.jpe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hyperlink" Target="RAW%20MAT/VIDEO/Sum%20of%20the%20angles%20of%20a%20triangle%20-%20YouTube.flv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c\Desktop\cover_gsp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0"/>
            <a:ext cx="4470400" cy="4102100"/>
          </a:xfrm>
          <a:prstGeom prst="rect">
            <a:avLst/>
          </a:prstGeom>
          <a:noFill/>
        </p:spPr>
      </p:pic>
      <p:pic>
        <p:nvPicPr>
          <p:cNvPr id="2053" name="Picture 5" descr="C:\Users\mac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057400"/>
            <a:ext cx="2895600" cy="2895600"/>
          </a:xfrm>
          <a:prstGeom prst="rect">
            <a:avLst/>
          </a:prstGeom>
          <a:noFill/>
        </p:spPr>
      </p:pic>
      <p:pic>
        <p:nvPicPr>
          <p:cNvPr id="2054" name="Picture 6" descr="C:\Users\mac\Desktop\untitled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937481" y="4463159"/>
            <a:ext cx="2083999" cy="2180929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066800" y="838200"/>
            <a:ext cx="79343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990600" y="1447800"/>
            <a:ext cx="78105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752600" y="2209800"/>
            <a:ext cx="4676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685800" y="3048000"/>
            <a:ext cx="8382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5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447800" y="304800"/>
            <a:ext cx="5486400" cy="340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4114800"/>
            <a:ext cx="8001000" cy="191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784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124200" y="0"/>
            <a:ext cx="3276600" cy="1066800"/>
            <a:chOff x="3124200" y="0"/>
            <a:chExt cx="3276600" cy="1066800"/>
          </a:xfrm>
        </p:grpSpPr>
        <p:sp>
          <p:nvSpPr>
            <p:cNvPr id="9" name="Flowchart: Decision 8"/>
            <p:cNvSpPr/>
            <p:nvPr/>
          </p:nvSpPr>
          <p:spPr>
            <a:xfrm>
              <a:off x="3124200" y="0"/>
              <a:ext cx="3276600" cy="1066800"/>
            </a:xfrm>
            <a:prstGeom prst="flowChartDecisi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AAE0FA"/>
                </a:clrFrom>
                <a:clrTo>
                  <a:srgbClr val="AAE0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33800" y="304800"/>
              <a:ext cx="192405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57200" y="1524000"/>
            <a:ext cx="829887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2438400"/>
            <a:ext cx="24098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114800" y="2438400"/>
            <a:ext cx="27432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590800" y="4648200"/>
            <a:ext cx="24193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6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838200"/>
            <a:ext cx="74902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257800" y="1219200"/>
            <a:ext cx="3276600" cy="184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1524000"/>
            <a:ext cx="2667000" cy="223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57200" y="3505200"/>
            <a:ext cx="3276600" cy="265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105400" y="3276600"/>
            <a:ext cx="3200400" cy="26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09600" y="7620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1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600200" y="762000"/>
            <a:ext cx="5334000" cy="685800"/>
            <a:chOff x="1600200" y="533400"/>
            <a:chExt cx="5334000" cy="685800"/>
          </a:xfrm>
        </p:grpSpPr>
        <p:sp>
          <p:nvSpPr>
            <p:cNvPr id="27" name="Horizontal Scroll 26"/>
            <p:cNvSpPr/>
            <p:nvPr/>
          </p:nvSpPr>
          <p:spPr>
            <a:xfrm>
              <a:off x="1600200" y="533400"/>
              <a:ext cx="5334000" cy="685800"/>
            </a:xfrm>
            <a:prstGeom prst="horizontalScroll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819275" y="657225"/>
              <a:ext cx="511492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5"/>
          <p:cNvGrpSpPr/>
          <p:nvPr/>
        </p:nvGrpSpPr>
        <p:grpSpPr>
          <a:xfrm>
            <a:off x="1066800" y="1524000"/>
            <a:ext cx="5381625" cy="762000"/>
            <a:chOff x="1600200" y="1600200"/>
            <a:chExt cx="5381625" cy="762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600200" y="1600200"/>
              <a:ext cx="53816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895600" y="1981200"/>
              <a:ext cx="28003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838950" y="1362075"/>
            <a:ext cx="23050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Up Arrow 23">
            <a:hlinkClick r:id="rId6" action="ppaction://hlinksldjump"/>
          </p:cNvPr>
          <p:cNvSpPr/>
          <p:nvPr/>
        </p:nvSpPr>
        <p:spPr>
          <a:xfrm rot="5590282">
            <a:off x="8001000" y="5638800"/>
            <a:ext cx="533400" cy="533400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914400" y="4876800"/>
            <a:ext cx="6324600" cy="800100"/>
            <a:chOff x="914400" y="4876800"/>
            <a:chExt cx="6324600" cy="800100"/>
          </a:xfrm>
        </p:grpSpPr>
        <p:grpSp>
          <p:nvGrpSpPr>
            <p:cNvPr id="23" name="Group 22"/>
            <p:cNvGrpSpPr/>
            <p:nvPr/>
          </p:nvGrpSpPr>
          <p:grpSpPr>
            <a:xfrm>
              <a:off x="1485900" y="4876800"/>
              <a:ext cx="5753100" cy="800100"/>
              <a:chOff x="990600" y="5105400"/>
              <a:chExt cx="5753100" cy="800100"/>
            </a:xfrm>
          </p:grpSpPr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1066800" y="5105400"/>
                <a:ext cx="581025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39" name="Picture 15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1676400" y="5181600"/>
                <a:ext cx="5067300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40" name="Picture 16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990600" y="5562600"/>
                <a:ext cx="742950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41" name="Picture 17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1752600" y="5562600"/>
                <a:ext cx="3914775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9" name="Flowchart: Connector 28"/>
            <p:cNvSpPr/>
            <p:nvPr/>
          </p:nvSpPr>
          <p:spPr>
            <a:xfrm>
              <a:off x="914400" y="5029200"/>
              <a:ext cx="152400" cy="152400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14400" y="4419600"/>
            <a:ext cx="4962525" cy="352425"/>
            <a:chOff x="914400" y="4419600"/>
            <a:chExt cx="4962525" cy="352425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524000" y="4419600"/>
              <a:ext cx="435292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" name="Flowchart: Connector 29"/>
            <p:cNvSpPr/>
            <p:nvPr/>
          </p:nvSpPr>
          <p:spPr>
            <a:xfrm>
              <a:off x="914400" y="4495800"/>
              <a:ext cx="152400" cy="152400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14400" y="3790950"/>
            <a:ext cx="7315200" cy="476250"/>
            <a:chOff x="914400" y="3790950"/>
            <a:chExt cx="7315200" cy="476250"/>
          </a:xfrm>
        </p:grpSpPr>
        <p:grpSp>
          <p:nvGrpSpPr>
            <p:cNvPr id="15" name="Group 14"/>
            <p:cNvGrpSpPr/>
            <p:nvPr/>
          </p:nvGrpSpPr>
          <p:grpSpPr>
            <a:xfrm>
              <a:off x="1524000" y="3790950"/>
              <a:ext cx="6705600" cy="476250"/>
              <a:chOff x="1600200" y="3962400"/>
              <a:chExt cx="6705600" cy="476250"/>
            </a:xfrm>
          </p:grpSpPr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1600200" y="4038600"/>
                <a:ext cx="583882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7391400" y="3962400"/>
                <a:ext cx="914400" cy="409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31" name="Flowchart: Connector 30"/>
            <p:cNvSpPr/>
            <p:nvPr/>
          </p:nvSpPr>
          <p:spPr>
            <a:xfrm>
              <a:off x="914400" y="3886200"/>
              <a:ext cx="152400" cy="152400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14400" y="3048000"/>
            <a:ext cx="4648200" cy="723900"/>
            <a:chOff x="914400" y="3048000"/>
            <a:chExt cx="4648200" cy="723900"/>
          </a:xfrm>
        </p:grpSpPr>
        <p:grpSp>
          <p:nvGrpSpPr>
            <p:cNvPr id="12" name="Group 11"/>
            <p:cNvGrpSpPr/>
            <p:nvPr/>
          </p:nvGrpSpPr>
          <p:grpSpPr>
            <a:xfrm>
              <a:off x="1476375" y="3048000"/>
              <a:ext cx="4086225" cy="723900"/>
              <a:chOff x="2528888" y="3276600"/>
              <a:chExt cx="4086225" cy="723900"/>
            </a:xfrm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2528888" y="3276600"/>
                <a:ext cx="40862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3048000" y="3657600"/>
                <a:ext cx="2924175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32" name="Flowchart: Connector 31"/>
            <p:cNvSpPr/>
            <p:nvPr/>
          </p:nvSpPr>
          <p:spPr>
            <a:xfrm>
              <a:off x="914400" y="3048000"/>
              <a:ext cx="152400" cy="152400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14400" y="2514600"/>
            <a:ext cx="3962400" cy="361950"/>
            <a:chOff x="914400" y="2514600"/>
            <a:chExt cx="3962400" cy="361950"/>
          </a:xfrm>
        </p:grpSpPr>
        <p:grpSp>
          <p:nvGrpSpPr>
            <p:cNvPr id="9" name="Group 8"/>
            <p:cNvGrpSpPr/>
            <p:nvPr/>
          </p:nvGrpSpPr>
          <p:grpSpPr>
            <a:xfrm>
              <a:off x="1452563" y="2514600"/>
              <a:ext cx="3424237" cy="361950"/>
              <a:chOff x="3300413" y="3248025"/>
              <a:chExt cx="3424237" cy="361950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3300413" y="3248025"/>
                <a:ext cx="2543175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1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5867400" y="3276600"/>
                <a:ext cx="857250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33" name="Flowchart: Connector 32"/>
            <p:cNvSpPr/>
            <p:nvPr/>
          </p:nvSpPr>
          <p:spPr>
            <a:xfrm>
              <a:off x="914400" y="2590800"/>
              <a:ext cx="152400" cy="152400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085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6800" y="685800"/>
            <a:ext cx="7772400" cy="1143000"/>
            <a:chOff x="1143000" y="762000"/>
            <a:chExt cx="6724650" cy="7334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143000" y="819785"/>
              <a:ext cx="187642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048000" y="762000"/>
              <a:ext cx="32575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6248400" y="762000"/>
              <a:ext cx="161925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143000" y="1143000"/>
              <a:ext cx="9429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057400" y="1143000"/>
              <a:ext cx="349567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Group 9"/>
          <p:cNvGrpSpPr/>
          <p:nvPr/>
        </p:nvGrpSpPr>
        <p:grpSpPr>
          <a:xfrm>
            <a:off x="1066800" y="2133600"/>
            <a:ext cx="5029200" cy="762000"/>
            <a:chOff x="990600" y="1828800"/>
            <a:chExt cx="4162425" cy="352425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990600" y="1828800"/>
              <a:ext cx="221932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200400" y="1828800"/>
              <a:ext cx="195262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3733800"/>
            <a:ext cx="638964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4572000"/>
            <a:ext cx="60647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Up Arrow 12">
            <a:hlinkClick r:id="rId11" action="ppaction://hlinksldjump"/>
          </p:cNvPr>
          <p:cNvSpPr/>
          <p:nvPr/>
        </p:nvSpPr>
        <p:spPr>
          <a:xfrm rot="16200000">
            <a:off x="8001000" y="5638800"/>
            <a:ext cx="533400" cy="533400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248400" y="1320800"/>
            <a:ext cx="28956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519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24527" y="2743200"/>
            <a:ext cx="7267073" cy="457200"/>
            <a:chOff x="1143000" y="4038600"/>
            <a:chExt cx="8270081" cy="45720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143000" y="4114800"/>
              <a:ext cx="52959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6346031" y="4038600"/>
              <a:ext cx="30670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724025" y="3400425"/>
            <a:ext cx="5972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66875" y="4419600"/>
            <a:ext cx="45053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1600200" y="5029200"/>
            <a:ext cx="4267200" cy="400050"/>
            <a:chOff x="1219200" y="5715000"/>
            <a:chExt cx="4267200" cy="40005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219200" y="5715000"/>
              <a:ext cx="184785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048000" y="5715000"/>
              <a:ext cx="2438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9" name="Group 18"/>
          <p:cNvGrpSpPr/>
          <p:nvPr/>
        </p:nvGrpSpPr>
        <p:grpSpPr>
          <a:xfrm>
            <a:off x="1676400" y="5486400"/>
            <a:ext cx="5982056" cy="733425"/>
            <a:chOff x="1068251" y="6172200"/>
            <a:chExt cx="6096000" cy="733425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068251" y="6172200"/>
              <a:ext cx="6096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145902" y="6553200"/>
              <a:ext cx="208597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7" name="Up Arrow 26">
            <a:hlinkClick r:id="rId10" action="ppaction://hlinksldjump"/>
          </p:cNvPr>
          <p:cNvSpPr/>
          <p:nvPr/>
        </p:nvSpPr>
        <p:spPr>
          <a:xfrm rot="5400000">
            <a:off x="8305800" y="5638800"/>
            <a:ext cx="533400" cy="533400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914400" y="228599"/>
            <a:ext cx="5562600" cy="92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4-Point Star 23"/>
          <p:cNvSpPr/>
          <p:nvPr/>
        </p:nvSpPr>
        <p:spPr>
          <a:xfrm>
            <a:off x="990600" y="2819400"/>
            <a:ext cx="304800" cy="3048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4-Point Star 27"/>
          <p:cNvSpPr/>
          <p:nvPr/>
        </p:nvSpPr>
        <p:spPr>
          <a:xfrm>
            <a:off x="990600" y="3352800"/>
            <a:ext cx="304800" cy="3048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4-Point Star 28"/>
          <p:cNvSpPr/>
          <p:nvPr/>
        </p:nvSpPr>
        <p:spPr>
          <a:xfrm>
            <a:off x="990600" y="3886200"/>
            <a:ext cx="304800" cy="3048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4-Point Star 29"/>
          <p:cNvSpPr/>
          <p:nvPr/>
        </p:nvSpPr>
        <p:spPr>
          <a:xfrm>
            <a:off x="990600" y="4419600"/>
            <a:ext cx="304800" cy="3048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4-Point Star 30"/>
          <p:cNvSpPr/>
          <p:nvPr/>
        </p:nvSpPr>
        <p:spPr>
          <a:xfrm>
            <a:off x="990600" y="4953000"/>
            <a:ext cx="304800" cy="3048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4-Point Star 31"/>
          <p:cNvSpPr/>
          <p:nvPr/>
        </p:nvSpPr>
        <p:spPr>
          <a:xfrm>
            <a:off x="990600" y="5562600"/>
            <a:ext cx="304800" cy="3048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762000" y="1066800"/>
            <a:ext cx="41624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1600200" y="3981450"/>
            <a:ext cx="6467475" cy="361950"/>
            <a:chOff x="1219200" y="5562600"/>
            <a:chExt cx="6467475" cy="3619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219200" y="5562600"/>
              <a:ext cx="116205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362200" y="5562600"/>
              <a:ext cx="532447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5029200" y="1057275"/>
            <a:ext cx="3962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4491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62000" y="2362200"/>
            <a:ext cx="8077200" cy="2710256"/>
            <a:chOff x="838200" y="914400"/>
            <a:chExt cx="8077200" cy="271025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838200" y="2971800"/>
              <a:ext cx="8077200" cy="652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914400" y="914400"/>
              <a:ext cx="7910946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" name="Group 5"/>
            <p:cNvGrpSpPr/>
            <p:nvPr/>
          </p:nvGrpSpPr>
          <p:grpSpPr>
            <a:xfrm>
              <a:off x="914400" y="1828800"/>
              <a:ext cx="5257800" cy="762000"/>
              <a:chOff x="990600" y="5191125"/>
              <a:chExt cx="3638550" cy="409575"/>
            </a:xfrm>
          </p:grpSpPr>
          <p:pic>
            <p:nvPicPr>
              <p:cNvPr id="7" name="Picture 1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990600" y="5257800"/>
                <a:ext cx="2886075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" name="Picture 12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3886200" y="5191125"/>
                <a:ext cx="742950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9" name="Up Arrow 8">
            <a:hlinkClick r:id="rId6" action="ppaction://hlinksldjump"/>
          </p:cNvPr>
          <p:cNvSpPr/>
          <p:nvPr/>
        </p:nvSpPr>
        <p:spPr>
          <a:xfrm rot="16200000">
            <a:off x="8153400" y="5638800"/>
            <a:ext cx="533400" cy="533400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209800" y="533400"/>
            <a:ext cx="41624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477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971800" y="228600"/>
            <a:ext cx="2590800" cy="762000"/>
            <a:chOff x="2971800" y="228600"/>
            <a:chExt cx="2590800" cy="762000"/>
          </a:xfrm>
        </p:grpSpPr>
        <p:sp>
          <p:nvSpPr>
            <p:cNvPr id="10" name="Oval 9"/>
            <p:cNvSpPr/>
            <p:nvPr/>
          </p:nvSpPr>
          <p:spPr>
            <a:xfrm>
              <a:off x="2971800" y="228600"/>
              <a:ext cx="2590800" cy="762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ADEF"/>
                </a:clrFrom>
                <a:clrTo>
                  <a:srgbClr val="00ADE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76600" y="381000"/>
              <a:ext cx="2047875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1143000"/>
            <a:ext cx="758952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828800" y="1524000"/>
            <a:ext cx="3657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733800" y="3505200"/>
            <a:ext cx="274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3205224"/>
            <a:ext cx="3505200" cy="293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00800" y="1981200"/>
            <a:ext cx="24384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4711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124200" y="304800"/>
            <a:ext cx="1219200" cy="533400"/>
            <a:chOff x="2590800" y="304800"/>
            <a:chExt cx="1219200" cy="533400"/>
          </a:xfrm>
        </p:grpSpPr>
        <p:sp>
          <p:nvSpPr>
            <p:cNvPr id="20" name="Horizontal Scroll 19"/>
            <p:cNvSpPr/>
            <p:nvPr/>
          </p:nvSpPr>
          <p:spPr>
            <a:xfrm>
              <a:off x="2590800" y="304800"/>
              <a:ext cx="1219200" cy="533400"/>
            </a:xfrm>
            <a:prstGeom prst="horizontalScroll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2743200" y="333375"/>
              <a:ext cx="10287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2" name="Group 21"/>
          <p:cNvGrpSpPr/>
          <p:nvPr/>
        </p:nvGrpSpPr>
        <p:grpSpPr>
          <a:xfrm>
            <a:off x="685800" y="1219200"/>
            <a:ext cx="5972175" cy="781050"/>
            <a:chOff x="685800" y="1219200"/>
            <a:chExt cx="5972175" cy="78105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2133600" y="1219200"/>
              <a:ext cx="4419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685800" y="1600200"/>
              <a:ext cx="59721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" name="Group 8"/>
          <p:cNvGrpSpPr/>
          <p:nvPr/>
        </p:nvGrpSpPr>
        <p:grpSpPr>
          <a:xfrm>
            <a:off x="685800" y="2514600"/>
            <a:ext cx="2943225" cy="390525"/>
            <a:chOff x="685800" y="2514600"/>
            <a:chExt cx="2943225" cy="390525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685800" y="2514600"/>
              <a:ext cx="16287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2286000" y="2514600"/>
              <a:ext cx="134302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5715000" y="2057400"/>
            <a:ext cx="27717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914400" y="3352800"/>
            <a:ext cx="45434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990600" y="3962400"/>
            <a:ext cx="4276725" cy="352425"/>
            <a:chOff x="990600" y="3962400"/>
            <a:chExt cx="4276725" cy="352425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990600" y="3962400"/>
              <a:ext cx="45720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1524000" y="3962400"/>
              <a:ext cx="374332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7" name="Group 16"/>
          <p:cNvGrpSpPr/>
          <p:nvPr/>
        </p:nvGrpSpPr>
        <p:grpSpPr>
          <a:xfrm>
            <a:off x="990600" y="4495800"/>
            <a:ext cx="2609850" cy="323850"/>
            <a:chOff x="990600" y="4495800"/>
            <a:chExt cx="2609850" cy="323850"/>
          </a:xfrm>
        </p:grpSpPr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990600" y="4495800"/>
              <a:ext cx="46672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1600200" y="4495800"/>
              <a:ext cx="20002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1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034562" y="723900"/>
            <a:ext cx="7074876" cy="647700"/>
            <a:chOff x="1034562" y="723900"/>
            <a:chExt cx="7074876" cy="647700"/>
          </a:xfrm>
        </p:grpSpPr>
        <p:sp>
          <p:nvSpPr>
            <p:cNvPr id="17" name="Flowchart: Alternate Process 16"/>
            <p:cNvSpPr/>
            <p:nvPr/>
          </p:nvSpPr>
          <p:spPr>
            <a:xfrm>
              <a:off x="1066800" y="762000"/>
              <a:ext cx="6781800" cy="609600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30000"/>
            </a:blip>
            <a:srcRect/>
            <a:stretch>
              <a:fillRect/>
            </a:stretch>
          </p:blipFill>
          <p:spPr bwMode="auto">
            <a:xfrm>
              <a:off x="1034562" y="723900"/>
              <a:ext cx="7074876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9" name="Group 18"/>
          <p:cNvGrpSpPr/>
          <p:nvPr/>
        </p:nvGrpSpPr>
        <p:grpSpPr>
          <a:xfrm>
            <a:off x="1143000" y="1600200"/>
            <a:ext cx="6858000" cy="1295400"/>
            <a:chOff x="1143000" y="1600200"/>
            <a:chExt cx="6019800" cy="8382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143000" y="1600200"/>
              <a:ext cx="601980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447800" y="2057400"/>
              <a:ext cx="27241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86000" y="2057400"/>
            <a:ext cx="439102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2286000" y="4648200"/>
            <a:ext cx="4752976" cy="619126"/>
            <a:chOff x="1752600" y="4791075"/>
            <a:chExt cx="2562225" cy="314325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590800" y="4791075"/>
              <a:ext cx="172402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6-Point Star 10"/>
            <p:cNvSpPr/>
            <p:nvPr/>
          </p:nvSpPr>
          <p:spPr>
            <a:xfrm>
              <a:off x="1752600" y="4800600"/>
              <a:ext cx="381000" cy="304800"/>
            </a:xfrm>
            <a:prstGeom prst="star6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86000" y="5257800"/>
            <a:ext cx="5048250" cy="742950"/>
            <a:chOff x="1752600" y="5200650"/>
            <a:chExt cx="2571750" cy="438150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590800" y="5200650"/>
              <a:ext cx="173355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6-Point Star 11"/>
            <p:cNvSpPr/>
            <p:nvPr/>
          </p:nvSpPr>
          <p:spPr>
            <a:xfrm>
              <a:off x="1752600" y="5257800"/>
              <a:ext cx="381000" cy="304800"/>
            </a:xfrm>
            <a:prstGeom prst="star6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62200" y="5943600"/>
            <a:ext cx="3886200" cy="571500"/>
            <a:chOff x="1752600" y="5753100"/>
            <a:chExt cx="2438400" cy="342900"/>
          </a:xfrm>
        </p:grpSpPr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552700" y="5753100"/>
              <a:ext cx="16383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6-Point Star 12"/>
            <p:cNvSpPr/>
            <p:nvPr/>
          </p:nvSpPr>
          <p:spPr>
            <a:xfrm>
              <a:off x="1752600" y="5791200"/>
              <a:ext cx="381000" cy="304800"/>
            </a:xfrm>
            <a:prstGeom prst="star6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835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62000" y="762000"/>
            <a:ext cx="8077200" cy="838200"/>
            <a:chOff x="1352550" y="838200"/>
            <a:chExt cx="6981825" cy="8001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371600" y="838200"/>
              <a:ext cx="69627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Group 6"/>
            <p:cNvGrpSpPr/>
            <p:nvPr/>
          </p:nvGrpSpPr>
          <p:grpSpPr>
            <a:xfrm>
              <a:off x="1352550" y="1219200"/>
              <a:ext cx="4619625" cy="419100"/>
              <a:chOff x="1352550" y="1219200"/>
              <a:chExt cx="4619625" cy="419100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1352550" y="1219200"/>
                <a:ext cx="123825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24" name="Picture 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2590800" y="1219200"/>
                <a:ext cx="3381375" cy="409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09600" y="1600200"/>
            <a:ext cx="81819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156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971800" y="152400"/>
            <a:ext cx="2362200" cy="533400"/>
            <a:chOff x="2438400" y="228600"/>
            <a:chExt cx="2362200" cy="533400"/>
          </a:xfrm>
        </p:grpSpPr>
        <p:sp>
          <p:nvSpPr>
            <p:cNvPr id="11" name="Round Diagonal Corner Rectangle 10"/>
            <p:cNvSpPr/>
            <p:nvPr/>
          </p:nvSpPr>
          <p:spPr>
            <a:xfrm>
              <a:off x="2438400" y="228600"/>
              <a:ext cx="2362200" cy="533400"/>
            </a:xfrm>
            <a:prstGeom prst="round2Diag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81275" y="304800"/>
              <a:ext cx="21431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Group 9"/>
          <p:cNvGrpSpPr/>
          <p:nvPr/>
        </p:nvGrpSpPr>
        <p:grpSpPr>
          <a:xfrm>
            <a:off x="762000" y="990600"/>
            <a:ext cx="8001000" cy="4972050"/>
            <a:chOff x="762000" y="990600"/>
            <a:chExt cx="8001000" cy="497205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762000" y="990600"/>
              <a:ext cx="7810500" cy="180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762000" y="2743200"/>
              <a:ext cx="5457825" cy="172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143000" y="4419600"/>
              <a:ext cx="7620000" cy="15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762000" y="4876800"/>
              <a:ext cx="371475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866775" y="4486275"/>
              <a:ext cx="27622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95426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Alternate Process 13"/>
          <p:cNvSpPr/>
          <p:nvPr/>
        </p:nvSpPr>
        <p:spPr>
          <a:xfrm>
            <a:off x="1524000" y="152400"/>
            <a:ext cx="5105400" cy="609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524000" y="152399"/>
            <a:ext cx="5249342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33400" y="838200"/>
            <a:ext cx="8458200" cy="128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1981200"/>
            <a:ext cx="35718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524000" y="4572000"/>
            <a:ext cx="43719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1066800" y="3505200"/>
            <a:ext cx="6457950" cy="847725"/>
            <a:chOff x="1371600" y="3200400"/>
            <a:chExt cx="6457950" cy="847725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371600" y="3200400"/>
              <a:ext cx="5000625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6324600" y="3200400"/>
              <a:ext cx="150495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371600" y="3657600"/>
              <a:ext cx="503872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85800" y="5657356"/>
            <a:ext cx="8305800" cy="51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692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ecision 9"/>
          <p:cNvSpPr/>
          <p:nvPr/>
        </p:nvSpPr>
        <p:spPr>
          <a:xfrm>
            <a:off x="3505200" y="228600"/>
            <a:ext cx="1981200" cy="533400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670142" y="1143000"/>
            <a:ext cx="8321458" cy="79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1219200" y="2895600"/>
            <a:ext cx="669665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1447800" y="3733800"/>
            <a:ext cx="5410200" cy="69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1447800" y="4800600"/>
            <a:ext cx="688206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3962400" y="381000"/>
            <a:ext cx="1009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914400" y="2286000"/>
            <a:ext cx="685800" cy="457200"/>
            <a:chOff x="2438400" y="2362200"/>
            <a:chExt cx="685800" cy="457200"/>
          </a:xfrm>
        </p:grpSpPr>
        <p:sp>
          <p:nvSpPr>
            <p:cNvPr id="11" name="Rounded Rectangle 10"/>
            <p:cNvSpPr/>
            <p:nvPr/>
          </p:nvSpPr>
          <p:spPr>
            <a:xfrm>
              <a:off x="2438400" y="2362200"/>
              <a:ext cx="685800" cy="457200"/>
            </a:xfrm>
            <a:prstGeom prst="roundRect">
              <a:avLst>
                <a:gd name="adj" fmla="val 4285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2514600" y="2438400"/>
              <a:ext cx="52387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32747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85800" y="914400"/>
            <a:ext cx="7543800" cy="117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2895600" y="228600"/>
            <a:ext cx="1981200" cy="533400"/>
            <a:chOff x="3505200" y="228600"/>
            <a:chExt cx="1981200" cy="533400"/>
          </a:xfrm>
        </p:grpSpPr>
        <p:sp>
          <p:nvSpPr>
            <p:cNvPr id="15" name="Flowchart: Decision 14"/>
            <p:cNvSpPr/>
            <p:nvPr/>
          </p:nvSpPr>
          <p:spPr>
            <a:xfrm>
              <a:off x="3505200" y="228600"/>
              <a:ext cx="1981200" cy="533400"/>
            </a:xfrm>
            <a:prstGeom prst="flowChartDecisi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962400" y="304800"/>
              <a:ext cx="100965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267200" y="2133600"/>
            <a:ext cx="4679597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95400" y="2971800"/>
            <a:ext cx="3048000" cy="73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3733800"/>
            <a:ext cx="2819400" cy="56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981200" y="4495800"/>
            <a:ext cx="609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20"/>
          <p:cNvGrpSpPr/>
          <p:nvPr/>
        </p:nvGrpSpPr>
        <p:grpSpPr>
          <a:xfrm>
            <a:off x="1600200" y="5105400"/>
            <a:ext cx="5562600" cy="695093"/>
            <a:chOff x="1600200" y="4724400"/>
            <a:chExt cx="5562600" cy="695093"/>
          </a:xfrm>
        </p:grpSpPr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600200" y="4800600"/>
              <a:ext cx="1371600" cy="618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24" name="Picture 8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743200" y="4724400"/>
              <a:ext cx="4419600" cy="656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0" name="Group 19"/>
          <p:cNvGrpSpPr/>
          <p:nvPr/>
        </p:nvGrpSpPr>
        <p:grpSpPr>
          <a:xfrm>
            <a:off x="1524000" y="5715000"/>
            <a:ext cx="5410200" cy="762000"/>
            <a:chOff x="1581150" y="5257800"/>
            <a:chExt cx="5410200" cy="762000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581150" y="5334000"/>
              <a:ext cx="1238250" cy="558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25" name="Picture 9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769870" y="5257800"/>
              <a:ext cx="422148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7" name="Group 16"/>
          <p:cNvGrpSpPr/>
          <p:nvPr/>
        </p:nvGrpSpPr>
        <p:grpSpPr>
          <a:xfrm>
            <a:off x="914400" y="2286000"/>
            <a:ext cx="685800" cy="457200"/>
            <a:chOff x="2438400" y="2362200"/>
            <a:chExt cx="685800" cy="457200"/>
          </a:xfrm>
        </p:grpSpPr>
        <p:sp>
          <p:nvSpPr>
            <p:cNvPr id="18" name="Rounded Rectangle 17"/>
            <p:cNvSpPr/>
            <p:nvPr/>
          </p:nvSpPr>
          <p:spPr>
            <a:xfrm>
              <a:off x="2438400" y="2362200"/>
              <a:ext cx="685800" cy="457200"/>
            </a:xfrm>
            <a:prstGeom prst="roundRect">
              <a:avLst>
                <a:gd name="adj" fmla="val 4285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0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2514600" y="2438400"/>
              <a:ext cx="52387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2524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819400" y="228600"/>
            <a:ext cx="20574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ADEF"/>
              </a:clrFrom>
              <a:clrTo>
                <a:srgbClr val="00ADE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924175" y="228600"/>
            <a:ext cx="18764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914400" y="990600"/>
            <a:ext cx="7391400" cy="762000"/>
            <a:chOff x="1219200" y="1219200"/>
            <a:chExt cx="4448175" cy="457200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AAE0FA"/>
                </a:clrFrom>
                <a:clrTo>
                  <a:srgbClr val="AAE0FA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219200" y="1295400"/>
              <a:ext cx="128587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AAE0FA"/>
                </a:clrFrom>
                <a:clrTo>
                  <a:srgbClr val="AAE0FA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590800" y="1219200"/>
              <a:ext cx="30765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33400" y="1828800"/>
            <a:ext cx="3352800" cy="23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181856" y="2209800"/>
            <a:ext cx="496214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590800" y="4343400"/>
            <a:ext cx="476714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929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048000" y="152400"/>
            <a:ext cx="2514600" cy="609600"/>
            <a:chOff x="2209800" y="152400"/>
            <a:chExt cx="2514600" cy="609600"/>
          </a:xfrm>
        </p:grpSpPr>
        <p:sp>
          <p:nvSpPr>
            <p:cNvPr id="8" name="Flowchart: Terminator 7"/>
            <p:cNvSpPr/>
            <p:nvPr/>
          </p:nvSpPr>
          <p:spPr>
            <a:xfrm>
              <a:off x="2209800" y="152400"/>
              <a:ext cx="2514600" cy="609600"/>
            </a:xfrm>
            <a:prstGeom prst="flowChartTermina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AAE0FA"/>
                </a:clrFrom>
                <a:clrTo>
                  <a:srgbClr val="AAE0FA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466975" y="228600"/>
              <a:ext cx="218122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 6"/>
          <p:cNvGrpSpPr/>
          <p:nvPr/>
        </p:nvGrpSpPr>
        <p:grpSpPr>
          <a:xfrm>
            <a:off x="990600" y="990600"/>
            <a:ext cx="8001000" cy="5257800"/>
            <a:chOff x="838200" y="914400"/>
            <a:chExt cx="7772400" cy="6210300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838200" y="914400"/>
              <a:ext cx="7767637" cy="329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838200" y="4038600"/>
              <a:ext cx="7772400" cy="308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79456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62000" y="1447800"/>
            <a:ext cx="842576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861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3314" name="Picture 2" descr="http://www.animated-gifs.eu/website-thanks/0154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457201" y="0"/>
            <a:ext cx="8686800" cy="617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08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0" y="152400"/>
            <a:ext cx="4267200" cy="914400"/>
            <a:chOff x="2514600" y="304800"/>
            <a:chExt cx="4267200" cy="914400"/>
          </a:xfrm>
        </p:grpSpPr>
        <p:sp>
          <p:nvSpPr>
            <p:cNvPr id="7" name="Flowchart: Decision 6"/>
            <p:cNvSpPr/>
            <p:nvPr/>
          </p:nvSpPr>
          <p:spPr>
            <a:xfrm>
              <a:off x="2514600" y="304800"/>
              <a:ext cx="4267200" cy="914400"/>
            </a:xfrm>
            <a:prstGeom prst="flowChartDecisi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AAE0FA"/>
                </a:clrFrom>
                <a:clrTo>
                  <a:srgbClr val="AAE0FA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3733800" y="533400"/>
              <a:ext cx="188595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762000" y="1600200"/>
            <a:ext cx="75152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590800"/>
            <a:ext cx="15049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7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5181600" y="838200"/>
            <a:ext cx="2362200" cy="495300"/>
            <a:chOff x="5181600" y="914400"/>
            <a:chExt cx="2362200" cy="495300"/>
          </a:xfrm>
        </p:grpSpPr>
        <p:grpSp>
          <p:nvGrpSpPr>
            <p:cNvPr id="15" name="Group 14"/>
            <p:cNvGrpSpPr/>
            <p:nvPr/>
          </p:nvGrpSpPr>
          <p:grpSpPr>
            <a:xfrm>
              <a:off x="5867400" y="990600"/>
              <a:ext cx="1676400" cy="419100"/>
              <a:chOff x="1905000" y="4724400"/>
              <a:chExt cx="1676400" cy="419100"/>
            </a:xfrm>
          </p:grpSpPr>
          <p:pic>
            <p:nvPicPr>
              <p:cNvPr id="4505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1905000" y="4724400"/>
                <a:ext cx="904875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505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2819400" y="4724400"/>
                <a:ext cx="76200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46" name="7-Point Star 45">
              <a:hlinkClick r:id="rId4" action="ppaction://hlinksldjump"/>
            </p:cNvPr>
            <p:cNvSpPr/>
            <p:nvPr/>
          </p:nvSpPr>
          <p:spPr>
            <a:xfrm>
              <a:off x="5181600" y="914400"/>
              <a:ext cx="457200" cy="457200"/>
            </a:xfrm>
            <a:prstGeom prst="star7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181600" y="1600200"/>
            <a:ext cx="2514600" cy="523875"/>
            <a:chOff x="5181600" y="1600200"/>
            <a:chExt cx="2514600" cy="523875"/>
          </a:xfrm>
        </p:grpSpPr>
        <p:grpSp>
          <p:nvGrpSpPr>
            <p:cNvPr id="14" name="Group 13"/>
            <p:cNvGrpSpPr/>
            <p:nvPr/>
          </p:nvGrpSpPr>
          <p:grpSpPr>
            <a:xfrm>
              <a:off x="5867400" y="1676400"/>
              <a:ext cx="1828800" cy="447675"/>
              <a:chOff x="1828800" y="5334000"/>
              <a:chExt cx="1828800" cy="447675"/>
            </a:xfrm>
          </p:grpSpPr>
          <p:pic>
            <p:nvPicPr>
              <p:cNvPr id="45060" name="Picture 4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1828800" y="5334000"/>
                <a:ext cx="1114425" cy="447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2895600" y="5334000"/>
                <a:ext cx="76200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47" name="7-Point Star 46">
              <a:hlinkClick r:id="rId6" action="ppaction://hlinksldjump"/>
            </p:cNvPr>
            <p:cNvSpPr/>
            <p:nvPr/>
          </p:nvSpPr>
          <p:spPr>
            <a:xfrm>
              <a:off x="5181600" y="1600200"/>
              <a:ext cx="457200" cy="457200"/>
            </a:xfrm>
            <a:prstGeom prst="star7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181600" y="2362200"/>
            <a:ext cx="3962400" cy="790575"/>
            <a:chOff x="5181600" y="2438400"/>
            <a:chExt cx="3962400" cy="790575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867400" y="2438400"/>
              <a:ext cx="3276600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8" name="7-Point Star 47">
              <a:hlinkClick r:id="rId8" action="ppaction://hlinksldjump"/>
            </p:cNvPr>
            <p:cNvSpPr/>
            <p:nvPr/>
          </p:nvSpPr>
          <p:spPr>
            <a:xfrm>
              <a:off x="5181600" y="2438400"/>
              <a:ext cx="457200" cy="457200"/>
            </a:xfrm>
            <a:prstGeom prst="star7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257800" y="3124200"/>
            <a:ext cx="2752725" cy="457200"/>
            <a:chOff x="5257800" y="3505200"/>
            <a:chExt cx="2752725" cy="45720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AAE0FA"/>
                </a:clrFrom>
                <a:clrTo>
                  <a:srgbClr val="AAE0FA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867400" y="3562350"/>
              <a:ext cx="21431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7-Point Star 48">
              <a:hlinkClick r:id="rId10" action="ppaction://hlinksldjump"/>
            </p:cNvPr>
            <p:cNvSpPr/>
            <p:nvPr/>
          </p:nvSpPr>
          <p:spPr>
            <a:xfrm>
              <a:off x="5257800" y="3505200"/>
              <a:ext cx="457200" cy="457200"/>
            </a:xfrm>
            <a:prstGeom prst="star7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257800" y="4191000"/>
            <a:ext cx="3048000" cy="895350"/>
            <a:chOff x="5334000" y="4419600"/>
            <a:chExt cx="3048000" cy="89535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5867400" y="4419600"/>
              <a:ext cx="2514600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" name="7-Point Star 49">
              <a:hlinkClick r:id="rId12" action="ppaction://hlinksldjump"/>
            </p:cNvPr>
            <p:cNvSpPr/>
            <p:nvPr/>
          </p:nvSpPr>
          <p:spPr>
            <a:xfrm>
              <a:off x="5334000" y="4495800"/>
              <a:ext cx="457200" cy="457200"/>
            </a:xfrm>
            <a:prstGeom prst="star7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257800" y="5638800"/>
            <a:ext cx="2790825" cy="457200"/>
            <a:chOff x="5257800" y="5638800"/>
            <a:chExt cx="2790825" cy="45720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AAE0FA"/>
                </a:clrFrom>
                <a:clrTo>
                  <a:srgbClr val="AAE0FA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867400" y="5638800"/>
              <a:ext cx="218122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" name="7-Point Star 50">
              <a:hlinkClick r:id="rId14" action="ppaction://hlinksldjump"/>
            </p:cNvPr>
            <p:cNvSpPr/>
            <p:nvPr/>
          </p:nvSpPr>
          <p:spPr>
            <a:xfrm>
              <a:off x="5257800" y="5638800"/>
              <a:ext cx="457200" cy="457200"/>
            </a:xfrm>
            <a:prstGeom prst="star7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90600" y="5791200"/>
            <a:ext cx="2533650" cy="457200"/>
            <a:chOff x="990600" y="5943600"/>
            <a:chExt cx="2533650" cy="45720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AAE0FA"/>
                </a:clrFrom>
                <a:clrTo>
                  <a:srgbClr val="AAE0FA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600200" y="6019800"/>
              <a:ext cx="192405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2" name="7-Point Star 51">
              <a:hlinkClick r:id="rId16" action="ppaction://hlinksldjump"/>
            </p:cNvPr>
            <p:cNvSpPr/>
            <p:nvPr/>
          </p:nvSpPr>
          <p:spPr>
            <a:xfrm>
              <a:off x="990600" y="5943600"/>
              <a:ext cx="457200" cy="457200"/>
            </a:xfrm>
            <a:prstGeom prst="star7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066800" y="4800600"/>
            <a:ext cx="3505200" cy="866775"/>
            <a:chOff x="990600" y="4953000"/>
            <a:chExt cx="3505200" cy="866775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600200" y="4953000"/>
              <a:ext cx="2895600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3" name="7-Point Star 52">
              <a:hlinkClick r:id="rId18" action="ppaction://hlinksldjump"/>
            </p:cNvPr>
            <p:cNvSpPr/>
            <p:nvPr/>
          </p:nvSpPr>
          <p:spPr>
            <a:xfrm>
              <a:off x="990600" y="5029200"/>
              <a:ext cx="457200" cy="457200"/>
            </a:xfrm>
            <a:prstGeom prst="star7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990600" y="4114800"/>
            <a:ext cx="2667000" cy="457200"/>
            <a:chOff x="990600" y="4267200"/>
            <a:chExt cx="2667000" cy="45720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AAE0FA"/>
                </a:clrFrom>
                <a:clrTo>
                  <a:srgbClr val="AAE0FA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600200" y="4267200"/>
              <a:ext cx="205740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4" name="7-Point Star 53">
              <a:hlinkClick r:id="rId20" action="ppaction://hlinksldjump"/>
            </p:cNvPr>
            <p:cNvSpPr/>
            <p:nvPr/>
          </p:nvSpPr>
          <p:spPr>
            <a:xfrm>
              <a:off x="990600" y="4267200"/>
              <a:ext cx="457200" cy="457200"/>
            </a:xfrm>
            <a:prstGeom prst="star7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914400" y="2971800"/>
            <a:ext cx="3429000" cy="990600"/>
            <a:chOff x="914400" y="2971800"/>
            <a:chExt cx="3429000" cy="990600"/>
          </a:xfrm>
        </p:grpSpPr>
        <p:grpSp>
          <p:nvGrpSpPr>
            <p:cNvPr id="29" name="Group 28"/>
            <p:cNvGrpSpPr/>
            <p:nvPr/>
          </p:nvGrpSpPr>
          <p:grpSpPr>
            <a:xfrm>
              <a:off x="1447800" y="2971800"/>
              <a:ext cx="2895600" cy="990600"/>
              <a:chOff x="1362076" y="2667000"/>
              <a:chExt cx="3209924" cy="1143000"/>
            </a:xfrm>
          </p:grpSpPr>
          <p:pic>
            <p:nvPicPr>
              <p:cNvPr id="3079" name="Picture 7"/>
              <p:cNvPicPr>
                <a:picLocks noChangeAspect="1" noChangeArrowheads="1"/>
              </p:cNvPicPr>
              <p:nvPr/>
            </p:nvPicPr>
            <p:blipFill>
              <a:blip r:embed="rId2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362076" y="2667000"/>
                <a:ext cx="3143250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22">
                <a:clrChange>
                  <a:clrFrom>
                    <a:srgbClr val="00ADEF"/>
                  </a:clrFrom>
                  <a:clrTo>
                    <a:srgbClr val="00ADE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3810000" y="2743200"/>
                <a:ext cx="762000" cy="455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55" name="7-Point Star 54">
              <a:hlinkClick r:id="rId23" action="ppaction://hlinksldjump"/>
            </p:cNvPr>
            <p:cNvSpPr/>
            <p:nvPr/>
          </p:nvSpPr>
          <p:spPr>
            <a:xfrm>
              <a:off x="914400" y="3048000"/>
              <a:ext cx="457200" cy="457200"/>
            </a:xfrm>
            <a:prstGeom prst="star7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14400" y="2286000"/>
            <a:ext cx="3124200" cy="457200"/>
            <a:chOff x="914400" y="2286000"/>
            <a:chExt cx="3124200" cy="4572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4">
              <a:clrChange>
                <a:clrFrom>
                  <a:srgbClr val="AAE0FA"/>
                </a:clrFrom>
                <a:clrTo>
                  <a:srgbClr val="AAE0FA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600200" y="2286000"/>
              <a:ext cx="2438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6" name="7-Point Star 55">
              <a:hlinkClick r:id="rId20" action="ppaction://hlinksldjump"/>
            </p:cNvPr>
            <p:cNvSpPr/>
            <p:nvPr/>
          </p:nvSpPr>
          <p:spPr>
            <a:xfrm>
              <a:off x="914400" y="2286000"/>
              <a:ext cx="457200" cy="457200"/>
            </a:xfrm>
            <a:prstGeom prst="star7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14400" y="1600200"/>
            <a:ext cx="2781300" cy="495300"/>
            <a:chOff x="914400" y="1600200"/>
            <a:chExt cx="2781300" cy="4953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524000" y="1600200"/>
              <a:ext cx="21717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7" name="7-Point Star 56">
              <a:hlinkClick r:id="rId26" action="ppaction://hlinksldjump"/>
            </p:cNvPr>
            <p:cNvSpPr/>
            <p:nvPr/>
          </p:nvSpPr>
          <p:spPr>
            <a:xfrm>
              <a:off x="914400" y="1600200"/>
              <a:ext cx="457200" cy="457200"/>
            </a:xfrm>
            <a:prstGeom prst="star7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14400" y="838200"/>
            <a:ext cx="3190875" cy="476250"/>
            <a:chOff x="914400" y="914400"/>
            <a:chExt cx="3190875" cy="4762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600200" y="914400"/>
              <a:ext cx="250507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8" name="7-Point Star 57">
              <a:hlinkClick r:id="rId28" action="ppaction://hlinksldjump"/>
            </p:cNvPr>
            <p:cNvSpPr/>
            <p:nvPr/>
          </p:nvSpPr>
          <p:spPr>
            <a:xfrm>
              <a:off x="914400" y="914400"/>
              <a:ext cx="457200" cy="457200"/>
            </a:xfrm>
            <a:prstGeom prst="star7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14400" y="228600"/>
            <a:ext cx="1725385" cy="504825"/>
            <a:chOff x="914400" y="228600"/>
            <a:chExt cx="1725385" cy="50482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611085" y="304800"/>
              <a:ext cx="10287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9" name="7-Point Star 58">
              <a:hlinkClick r:id="rId30" action="ppaction://hlinksldjump"/>
            </p:cNvPr>
            <p:cNvSpPr/>
            <p:nvPr/>
          </p:nvSpPr>
          <p:spPr>
            <a:xfrm>
              <a:off x="914400" y="228600"/>
              <a:ext cx="457200" cy="457200"/>
            </a:xfrm>
            <a:prstGeom prst="star7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239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486400" y="3733800"/>
            <a:ext cx="30861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334000" y="2133600"/>
            <a:ext cx="3076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7" name="Group 56"/>
          <p:cNvGrpSpPr/>
          <p:nvPr/>
        </p:nvGrpSpPr>
        <p:grpSpPr>
          <a:xfrm>
            <a:off x="2743200" y="0"/>
            <a:ext cx="2667000" cy="609600"/>
            <a:chOff x="2743200" y="0"/>
            <a:chExt cx="2667000" cy="609600"/>
          </a:xfrm>
        </p:grpSpPr>
        <p:sp>
          <p:nvSpPr>
            <p:cNvPr id="56" name="Rounded Rectangle 55"/>
            <p:cNvSpPr/>
            <p:nvPr/>
          </p:nvSpPr>
          <p:spPr>
            <a:xfrm>
              <a:off x="2743200" y="0"/>
              <a:ext cx="2667000" cy="609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9400" y="57150"/>
              <a:ext cx="250507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Group 45"/>
          <p:cNvGrpSpPr/>
          <p:nvPr/>
        </p:nvGrpSpPr>
        <p:grpSpPr>
          <a:xfrm>
            <a:off x="685800" y="914400"/>
            <a:ext cx="4629150" cy="390525"/>
            <a:chOff x="685800" y="914400"/>
            <a:chExt cx="4629150" cy="39052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066800" y="914400"/>
              <a:ext cx="424815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" name="Flowchart: Connector 37"/>
            <p:cNvSpPr/>
            <p:nvPr/>
          </p:nvSpPr>
          <p:spPr>
            <a:xfrm>
              <a:off x="685800" y="1066800"/>
              <a:ext cx="152400" cy="152400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85800" y="1371600"/>
            <a:ext cx="4191000" cy="447675"/>
            <a:chOff x="685800" y="1371600"/>
            <a:chExt cx="4191000" cy="447675"/>
          </a:xfrm>
        </p:grpSpPr>
        <p:grpSp>
          <p:nvGrpSpPr>
            <p:cNvPr id="6" name="Group 5"/>
            <p:cNvGrpSpPr/>
            <p:nvPr/>
          </p:nvGrpSpPr>
          <p:grpSpPr>
            <a:xfrm>
              <a:off x="1066800" y="1371600"/>
              <a:ext cx="3810000" cy="447675"/>
              <a:chOff x="1295400" y="2057400"/>
              <a:chExt cx="3810000" cy="447675"/>
            </a:xfrm>
          </p:grpSpPr>
          <p:pic>
            <p:nvPicPr>
              <p:cNvPr id="5124" name="Picture 4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1295400" y="2133600"/>
                <a:ext cx="3086100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25" name="Picture 5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4410075" y="2057400"/>
                <a:ext cx="695325" cy="438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39" name="Flowchart: Connector 38"/>
            <p:cNvSpPr/>
            <p:nvPr/>
          </p:nvSpPr>
          <p:spPr>
            <a:xfrm>
              <a:off x="685800" y="1524000"/>
              <a:ext cx="152400" cy="152400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85800" y="1905000"/>
            <a:ext cx="6562725" cy="438150"/>
            <a:chOff x="685800" y="1905000"/>
            <a:chExt cx="6562725" cy="438150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914400" y="1905000"/>
              <a:ext cx="6334125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0" name="Flowchart: Connector 39"/>
            <p:cNvSpPr/>
            <p:nvPr/>
          </p:nvSpPr>
          <p:spPr>
            <a:xfrm>
              <a:off x="685800" y="1981200"/>
              <a:ext cx="152400" cy="152400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85800" y="2362200"/>
            <a:ext cx="5410200" cy="838200"/>
            <a:chOff x="685800" y="2362200"/>
            <a:chExt cx="5410200" cy="838200"/>
          </a:xfrm>
        </p:grpSpPr>
        <p:grpSp>
          <p:nvGrpSpPr>
            <p:cNvPr id="19" name="Group 18"/>
            <p:cNvGrpSpPr/>
            <p:nvPr/>
          </p:nvGrpSpPr>
          <p:grpSpPr>
            <a:xfrm>
              <a:off x="990600" y="2362200"/>
              <a:ext cx="5105400" cy="838200"/>
              <a:chOff x="1123950" y="3886200"/>
              <a:chExt cx="5105400" cy="838200"/>
            </a:xfrm>
          </p:grpSpPr>
          <p:pic>
            <p:nvPicPr>
              <p:cNvPr id="5128" name="Picture 8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1123950" y="3962400"/>
                <a:ext cx="1457325" cy="428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29" name="Picture 9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2590800" y="3886200"/>
                <a:ext cx="3638550" cy="447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30" name="Picture 10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1295400" y="4276725"/>
                <a:ext cx="2276475" cy="447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41" name="Flowchart: Connector 40"/>
            <p:cNvSpPr/>
            <p:nvPr/>
          </p:nvSpPr>
          <p:spPr>
            <a:xfrm>
              <a:off x="685800" y="2438400"/>
              <a:ext cx="152400" cy="152400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85800" y="3505200"/>
            <a:ext cx="3048000" cy="438150"/>
            <a:chOff x="685800" y="3505200"/>
            <a:chExt cx="3048000" cy="438150"/>
          </a:xfrm>
        </p:grpSpPr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143000" y="3505200"/>
              <a:ext cx="259080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Flowchart: Connector 41"/>
            <p:cNvSpPr/>
            <p:nvPr/>
          </p:nvSpPr>
          <p:spPr>
            <a:xfrm>
              <a:off x="685800" y="3657600"/>
              <a:ext cx="152400" cy="152400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85800" y="4267200"/>
            <a:ext cx="5962650" cy="847725"/>
            <a:chOff x="685800" y="4267200"/>
            <a:chExt cx="5962650" cy="847725"/>
          </a:xfrm>
        </p:grpSpPr>
        <p:grpSp>
          <p:nvGrpSpPr>
            <p:cNvPr id="18" name="Group 17"/>
            <p:cNvGrpSpPr/>
            <p:nvPr/>
          </p:nvGrpSpPr>
          <p:grpSpPr>
            <a:xfrm>
              <a:off x="914400" y="4267200"/>
              <a:ext cx="5734050" cy="847725"/>
              <a:chOff x="1066800" y="5629275"/>
              <a:chExt cx="5734050" cy="847725"/>
            </a:xfrm>
          </p:grpSpPr>
          <p:pic>
            <p:nvPicPr>
              <p:cNvPr id="5133" name="Picture 13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1066800" y="5629275"/>
                <a:ext cx="5734050" cy="390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34" name="Picture 14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1066800" y="6019800"/>
                <a:ext cx="2819400" cy="428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35" name="Picture 15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3886200" y="6096000"/>
                <a:ext cx="933450" cy="333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36" name="Picture 16"/>
              <p:cNvPicPr>
                <a:picLocks noChangeAspect="1" noChangeArrowheads="1"/>
              </p:cNvPicPr>
              <p:nvPr/>
            </p:nvPicPr>
            <p:blipFill>
              <a:blip r:embed="rId1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4800600" y="6096000"/>
                <a:ext cx="36195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43" name="Flowchart: Connector 42"/>
            <p:cNvSpPr/>
            <p:nvPr/>
          </p:nvSpPr>
          <p:spPr>
            <a:xfrm>
              <a:off x="685800" y="4419600"/>
              <a:ext cx="152400" cy="152400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85800" y="5334000"/>
            <a:ext cx="6781800" cy="447675"/>
            <a:chOff x="685800" y="5334000"/>
            <a:chExt cx="6781800" cy="447675"/>
          </a:xfrm>
        </p:grpSpPr>
        <p:pic>
          <p:nvPicPr>
            <p:cNvPr id="5137" name="Picture 17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238250" y="5334000"/>
              <a:ext cx="6229350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" name="Flowchart: Connector 43"/>
            <p:cNvSpPr/>
            <p:nvPr/>
          </p:nvSpPr>
          <p:spPr>
            <a:xfrm>
              <a:off x="685800" y="5486400"/>
              <a:ext cx="152400" cy="152400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85800" y="5791200"/>
            <a:ext cx="8305800" cy="476250"/>
            <a:chOff x="685800" y="5791200"/>
            <a:chExt cx="8305800" cy="476250"/>
          </a:xfrm>
        </p:grpSpPr>
        <p:pic>
          <p:nvPicPr>
            <p:cNvPr id="5138" name="Picture 18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1104900" y="5791200"/>
              <a:ext cx="78867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5" name="Flowchart: Connector 44"/>
            <p:cNvSpPr/>
            <p:nvPr/>
          </p:nvSpPr>
          <p:spPr>
            <a:xfrm>
              <a:off x="685800" y="5943600"/>
              <a:ext cx="152400" cy="152400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6096000" y="685800"/>
            <a:ext cx="27717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2452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 contrast="-10000"/>
          </a:blip>
          <a:srcRect/>
          <a:stretch>
            <a:fillRect/>
          </a:stretch>
        </p:blipFill>
        <p:spPr bwMode="auto">
          <a:xfrm>
            <a:off x="5791200" y="3886200"/>
            <a:ext cx="30384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20"/>
          <p:cNvGrpSpPr/>
          <p:nvPr/>
        </p:nvGrpSpPr>
        <p:grpSpPr>
          <a:xfrm>
            <a:off x="2971800" y="228600"/>
            <a:ext cx="2209800" cy="533400"/>
            <a:chOff x="2286000" y="381000"/>
            <a:chExt cx="2209800" cy="533400"/>
          </a:xfrm>
        </p:grpSpPr>
        <p:sp>
          <p:nvSpPr>
            <p:cNvPr id="20" name="Rounded Rectangle 19"/>
            <p:cNvSpPr/>
            <p:nvPr/>
          </p:nvSpPr>
          <p:spPr>
            <a:xfrm>
              <a:off x="2286000" y="381000"/>
              <a:ext cx="2209800" cy="533400"/>
            </a:xfrm>
            <a:prstGeom prst="roundRect">
              <a:avLst>
                <a:gd name="adj" fmla="val 18708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30000" contrast="-10000"/>
            </a:blip>
            <a:srcRect/>
            <a:stretch>
              <a:fillRect/>
            </a:stretch>
          </p:blipFill>
          <p:spPr bwMode="auto">
            <a:xfrm>
              <a:off x="2286000" y="381000"/>
              <a:ext cx="21717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 contrast="-10000"/>
          </a:blip>
          <a:srcRect/>
          <a:stretch>
            <a:fillRect/>
          </a:stretch>
        </p:blipFill>
        <p:spPr bwMode="auto">
          <a:xfrm>
            <a:off x="6248400" y="1371600"/>
            <a:ext cx="26384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762000" y="1981200"/>
            <a:ext cx="4495800" cy="381000"/>
            <a:chOff x="762000" y="1981200"/>
            <a:chExt cx="4495800" cy="381000"/>
          </a:xfrm>
        </p:grpSpPr>
        <p:grpSp>
          <p:nvGrpSpPr>
            <p:cNvPr id="6" name="Group 5"/>
            <p:cNvGrpSpPr/>
            <p:nvPr/>
          </p:nvGrpSpPr>
          <p:grpSpPr>
            <a:xfrm>
              <a:off x="1057275" y="1981200"/>
              <a:ext cx="4200525" cy="381000"/>
              <a:chOff x="838200" y="1981200"/>
              <a:chExt cx="4200525" cy="381000"/>
            </a:xfrm>
          </p:grpSpPr>
          <p:pic>
            <p:nvPicPr>
              <p:cNvPr id="6148" name="Picture 4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bright="-10000" contrast="-10000"/>
              </a:blip>
              <a:srcRect/>
              <a:stretch>
                <a:fillRect/>
              </a:stretch>
            </p:blipFill>
            <p:spPr bwMode="auto">
              <a:xfrm>
                <a:off x="838200" y="1981200"/>
                <a:ext cx="819150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49" name="Picture 5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bright="-10000" contrast="-10000"/>
              </a:blip>
              <a:srcRect/>
              <a:stretch>
                <a:fillRect/>
              </a:stretch>
            </p:blipFill>
            <p:spPr bwMode="auto">
              <a:xfrm>
                <a:off x="1600200" y="1981200"/>
                <a:ext cx="3438525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2" name="Flowchart: Connector 21"/>
            <p:cNvSpPr/>
            <p:nvPr/>
          </p:nvSpPr>
          <p:spPr>
            <a:xfrm>
              <a:off x="762000" y="2057400"/>
              <a:ext cx="152400" cy="152400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62000" y="1371600"/>
            <a:ext cx="5715000" cy="390525"/>
            <a:chOff x="762000" y="1371600"/>
            <a:chExt cx="5715000" cy="390525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10000" contrast="-10000"/>
            </a:blip>
            <a:srcRect/>
            <a:stretch>
              <a:fillRect/>
            </a:stretch>
          </p:blipFill>
          <p:spPr bwMode="auto">
            <a:xfrm>
              <a:off x="1019175" y="1371600"/>
              <a:ext cx="545782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Flowchart: Connector 22"/>
            <p:cNvSpPr/>
            <p:nvPr/>
          </p:nvSpPr>
          <p:spPr>
            <a:xfrm>
              <a:off x="762000" y="1524000"/>
              <a:ext cx="152400" cy="152400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2000" y="2667000"/>
            <a:ext cx="2743200" cy="390525"/>
            <a:chOff x="838200" y="2667000"/>
            <a:chExt cx="2743200" cy="390525"/>
          </a:xfrm>
        </p:grpSpPr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10000" contrast="-10000"/>
            </a:blip>
            <a:srcRect/>
            <a:stretch>
              <a:fillRect/>
            </a:stretch>
          </p:blipFill>
          <p:spPr bwMode="auto">
            <a:xfrm>
              <a:off x="1219200" y="2667000"/>
              <a:ext cx="23622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Flowchart: Connector 25"/>
            <p:cNvSpPr/>
            <p:nvPr/>
          </p:nvSpPr>
          <p:spPr>
            <a:xfrm>
              <a:off x="838200" y="2743200"/>
              <a:ext cx="152400" cy="152400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62000" y="3200400"/>
            <a:ext cx="5029200" cy="419100"/>
            <a:chOff x="762000" y="3200400"/>
            <a:chExt cx="5029200" cy="419100"/>
          </a:xfrm>
        </p:grpSpPr>
        <p:grpSp>
          <p:nvGrpSpPr>
            <p:cNvPr id="10" name="Group 9"/>
            <p:cNvGrpSpPr/>
            <p:nvPr/>
          </p:nvGrpSpPr>
          <p:grpSpPr>
            <a:xfrm>
              <a:off x="1162050" y="3200400"/>
              <a:ext cx="4629150" cy="419100"/>
              <a:chOff x="838200" y="3200400"/>
              <a:chExt cx="4629150" cy="419100"/>
            </a:xfrm>
          </p:grpSpPr>
          <p:pic>
            <p:nvPicPr>
              <p:cNvPr id="6151" name="Picture 7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bright="-10000" contrast="-10000"/>
              </a:blip>
              <a:srcRect/>
              <a:stretch>
                <a:fillRect/>
              </a:stretch>
            </p:blipFill>
            <p:spPr bwMode="auto">
              <a:xfrm>
                <a:off x="838200" y="3276600"/>
                <a:ext cx="361950" cy="333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52" name="Picture 8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bright="-10000" contrast="-10000"/>
              </a:blip>
              <a:srcRect/>
              <a:stretch>
                <a:fillRect/>
              </a:stretch>
            </p:blipFill>
            <p:spPr bwMode="auto">
              <a:xfrm>
                <a:off x="1143000" y="3200400"/>
                <a:ext cx="432435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8" name="Flowchart: Connector 27"/>
            <p:cNvSpPr/>
            <p:nvPr/>
          </p:nvSpPr>
          <p:spPr>
            <a:xfrm>
              <a:off x="762000" y="3352800"/>
              <a:ext cx="152400" cy="152400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38200" y="3886200"/>
            <a:ext cx="5715000" cy="523875"/>
            <a:chOff x="838200" y="3886200"/>
            <a:chExt cx="5715000" cy="523875"/>
          </a:xfrm>
        </p:grpSpPr>
        <p:grpSp>
          <p:nvGrpSpPr>
            <p:cNvPr id="14" name="Group 13"/>
            <p:cNvGrpSpPr/>
            <p:nvPr/>
          </p:nvGrpSpPr>
          <p:grpSpPr>
            <a:xfrm>
              <a:off x="1076325" y="3886200"/>
              <a:ext cx="5476875" cy="523875"/>
              <a:chOff x="914400" y="3886200"/>
              <a:chExt cx="5476875" cy="523875"/>
            </a:xfrm>
          </p:grpSpPr>
          <p:pic>
            <p:nvPicPr>
              <p:cNvPr id="6153" name="Picture 9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bright="-10000" contrast="-10000"/>
              </a:blip>
              <a:srcRect/>
              <a:stretch>
                <a:fillRect/>
              </a:stretch>
            </p:blipFill>
            <p:spPr bwMode="auto">
              <a:xfrm>
                <a:off x="914400" y="3886200"/>
                <a:ext cx="885825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54" name="Picture 10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bright="-10000" contrast="-10000"/>
              </a:blip>
              <a:srcRect/>
              <a:stretch>
                <a:fillRect/>
              </a:stretch>
            </p:blipFill>
            <p:spPr bwMode="auto">
              <a:xfrm>
                <a:off x="1647825" y="3962400"/>
                <a:ext cx="323850" cy="295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55" name="Picture 11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bright="-10000" contrast="-10000"/>
              </a:blip>
              <a:srcRect/>
              <a:stretch>
                <a:fillRect/>
              </a:stretch>
            </p:blipFill>
            <p:spPr bwMode="auto">
              <a:xfrm>
                <a:off x="1981200" y="3886200"/>
                <a:ext cx="4410075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9" name="Flowchart: Connector 28"/>
            <p:cNvSpPr/>
            <p:nvPr/>
          </p:nvSpPr>
          <p:spPr>
            <a:xfrm>
              <a:off x="838200" y="4038600"/>
              <a:ext cx="152400" cy="152400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85800" y="5562600"/>
            <a:ext cx="8305800" cy="630708"/>
            <a:chOff x="685800" y="5562600"/>
            <a:chExt cx="8305800" cy="630708"/>
          </a:xfrm>
        </p:grpSpPr>
        <p:pic>
          <p:nvPicPr>
            <p:cNvPr id="6160" name="Picture 16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10000" contrast="-10000"/>
            </a:blip>
            <a:srcRect/>
            <a:stretch>
              <a:fillRect/>
            </a:stretch>
          </p:blipFill>
          <p:spPr bwMode="auto">
            <a:xfrm>
              <a:off x="685800" y="5562600"/>
              <a:ext cx="8305800" cy="630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Flowchart: Connector 30"/>
            <p:cNvSpPr/>
            <p:nvPr/>
          </p:nvSpPr>
          <p:spPr>
            <a:xfrm>
              <a:off x="838200" y="5638800"/>
              <a:ext cx="152400" cy="152400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754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209800" y="152400"/>
            <a:ext cx="403302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1600200"/>
            <a:ext cx="807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6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8175" y="914400"/>
            <a:ext cx="8505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685800" y="1981200"/>
            <a:ext cx="8172450" cy="277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 descr="http://www.digidirect.com.au/plugins/Cart/ProductImages/5996_canon_hf-r36_red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1600200"/>
            <a:ext cx="7620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165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276600" y="152400"/>
            <a:ext cx="2057400" cy="457200"/>
            <a:chOff x="3276600" y="152400"/>
            <a:chExt cx="2057400" cy="457200"/>
          </a:xfrm>
        </p:grpSpPr>
        <p:sp>
          <p:nvSpPr>
            <p:cNvPr id="13" name="Rounded Rectangle 12"/>
            <p:cNvSpPr/>
            <p:nvPr/>
          </p:nvSpPr>
          <p:spPr>
            <a:xfrm>
              <a:off x="3276600" y="152400"/>
              <a:ext cx="2057400" cy="4572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AAE0FA"/>
                </a:clrFrom>
                <a:clrTo>
                  <a:srgbClr val="AAE0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76600" y="152400"/>
              <a:ext cx="205740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295400" y="1905000"/>
            <a:ext cx="27241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4648200" y="1981200"/>
            <a:ext cx="26955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143000" y="3886200"/>
            <a:ext cx="63055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990600" y="990600"/>
            <a:ext cx="6362700" cy="428625"/>
            <a:chOff x="990600" y="990600"/>
            <a:chExt cx="6362700" cy="428625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1371600" y="990600"/>
              <a:ext cx="59817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990600" y="990600"/>
              <a:ext cx="3333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295400" y="4648200"/>
            <a:ext cx="24003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3962400" y="4572000"/>
            <a:ext cx="26765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1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752600" y="457200"/>
            <a:ext cx="4267200" cy="685800"/>
            <a:chOff x="1752600" y="457200"/>
            <a:chExt cx="4267200" cy="685800"/>
          </a:xfrm>
        </p:grpSpPr>
        <p:sp>
          <p:nvSpPr>
            <p:cNvPr id="40" name="Horizontal Scroll 39"/>
            <p:cNvSpPr/>
            <p:nvPr/>
          </p:nvSpPr>
          <p:spPr>
            <a:xfrm>
              <a:off x="1752600" y="457200"/>
              <a:ext cx="4267200" cy="685800"/>
            </a:xfrm>
            <a:prstGeom prst="horizontalScroll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1838325" y="523875"/>
              <a:ext cx="410527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4" name="Group 33"/>
          <p:cNvGrpSpPr/>
          <p:nvPr/>
        </p:nvGrpSpPr>
        <p:grpSpPr>
          <a:xfrm>
            <a:off x="914400" y="838200"/>
            <a:ext cx="8086725" cy="1914525"/>
            <a:chOff x="914400" y="838200"/>
            <a:chExt cx="8086725" cy="1914525"/>
          </a:xfrm>
        </p:grpSpPr>
        <p:pic>
          <p:nvPicPr>
            <p:cNvPr id="10248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6324600" y="838200"/>
              <a:ext cx="2676525" cy="191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2" name="Group 31"/>
            <p:cNvGrpSpPr/>
            <p:nvPr/>
          </p:nvGrpSpPr>
          <p:grpSpPr>
            <a:xfrm>
              <a:off x="914400" y="1600200"/>
              <a:ext cx="2428875" cy="361950"/>
              <a:chOff x="914400" y="1600200"/>
              <a:chExt cx="2428875" cy="361950"/>
            </a:xfrm>
          </p:grpSpPr>
          <p:pic>
            <p:nvPicPr>
              <p:cNvPr id="10244" name="Picture 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1524000" y="1600200"/>
                <a:ext cx="1819275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4-Point Star 14"/>
              <p:cNvSpPr/>
              <p:nvPr/>
            </p:nvSpPr>
            <p:spPr>
              <a:xfrm>
                <a:off x="914400" y="1600200"/>
                <a:ext cx="304800" cy="304800"/>
              </a:xfrm>
              <a:prstGeom prst="star4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914400" y="2133600"/>
            <a:ext cx="5353050" cy="371475"/>
            <a:chOff x="914400" y="2133600"/>
            <a:chExt cx="5353050" cy="371475"/>
          </a:xfrm>
        </p:grpSpPr>
        <p:grpSp>
          <p:nvGrpSpPr>
            <p:cNvPr id="7" name="Group 6"/>
            <p:cNvGrpSpPr/>
            <p:nvPr/>
          </p:nvGrpSpPr>
          <p:grpSpPr>
            <a:xfrm>
              <a:off x="1371600" y="2133600"/>
              <a:ext cx="4895850" cy="371475"/>
              <a:chOff x="1524000" y="2143125"/>
              <a:chExt cx="4895850" cy="371475"/>
            </a:xfrm>
          </p:grpSpPr>
          <p:pic>
            <p:nvPicPr>
              <p:cNvPr id="10245" name="Picture 5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1524000" y="2143125"/>
                <a:ext cx="1990725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46" name="Picture 6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3581400" y="2190750"/>
                <a:ext cx="2838450" cy="3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6" name="4-Point Star 15"/>
            <p:cNvSpPr/>
            <p:nvPr/>
          </p:nvSpPr>
          <p:spPr>
            <a:xfrm>
              <a:off x="914400" y="2133600"/>
              <a:ext cx="304800" cy="304800"/>
            </a:xfrm>
            <a:prstGeom prst="star4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14400" y="2876550"/>
            <a:ext cx="8077200" cy="1924050"/>
            <a:chOff x="914400" y="2876550"/>
            <a:chExt cx="8077200" cy="1924050"/>
          </a:xfrm>
        </p:grpSpPr>
        <p:pic>
          <p:nvPicPr>
            <p:cNvPr id="10249" name="Picture 9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6315075" y="2876550"/>
              <a:ext cx="2676525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1447800" y="2895600"/>
              <a:ext cx="397192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4-Point Star 16"/>
            <p:cNvSpPr/>
            <p:nvPr/>
          </p:nvSpPr>
          <p:spPr>
            <a:xfrm>
              <a:off x="914400" y="3048000"/>
              <a:ext cx="304800" cy="304800"/>
            </a:xfrm>
            <a:prstGeom prst="star4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14400" y="3962400"/>
            <a:ext cx="4581525" cy="752475"/>
            <a:chOff x="914400" y="3962400"/>
            <a:chExt cx="4581525" cy="752475"/>
          </a:xfrm>
        </p:grpSpPr>
        <p:pic>
          <p:nvPicPr>
            <p:cNvPr id="10251" name="Picture 11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1447800" y="3962400"/>
              <a:ext cx="4048125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4-Point Star 18"/>
            <p:cNvSpPr/>
            <p:nvPr/>
          </p:nvSpPr>
          <p:spPr>
            <a:xfrm>
              <a:off x="914400" y="4114800"/>
              <a:ext cx="304800" cy="304800"/>
            </a:xfrm>
            <a:prstGeom prst="star4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14400" y="5334000"/>
            <a:ext cx="6486525" cy="457200"/>
            <a:chOff x="914400" y="5334000"/>
            <a:chExt cx="6486525" cy="457200"/>
          </a:xfrm>
        </p:grpSpPr>
        <p:grpSp>
          <p:nvGrpSpPr>
            <p:cNvPr id="14" name="Group 13"/>
            <p:cNvGrpSpPr/>
            <p:nvPr/>
          </p:nvGrpSpPr>
          <p:grpSpPr>
            <a:xfrm>
              <a:off x="1447800" y="5334000"/>
              <a:ext cx="5953125" cy="457200"/>
              <a:chOff x="1447800" y="5334000"/>
              <a:chExt cx="5953125" cy="457200"/>
            </a:xfrm>
          </p:grpSpPr>
          <p:pic>
            <p:nvPicPr>
              <p:cNvPr id="10243" name="Picture 3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2590800" y="5334000"/>
                <a:ext cx="4810125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52" name="Picture 12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1447800" y="5410200"/>
                <a:ext cx="1057275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0" name="4-Point Star 19"/>
            <p:cNvSpPr/>
            <p:nvPr/>
          </p:nvSpPr>
          <p:spPr>
            <a:xfrm>
              <a:off x="914400" y="5410200"/>
              <a:ext cx="304800" cy="304800"/>
            </a:xfrm>
            <a:prstGeom prst="star4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2530" name="Picture 2" descr="http://www.digidirect.com.au/plugins/Cart/ProductImages/5996_canon_hf-r36_red.jpg">
            <a:hlinkClick r:id="rId12" action="ppaction://hlinkfile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4953000"/>
            <a:ext cx="838200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590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On-screen Show (4:3)</PresentationFormat>
  <Paragraphs>31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1</cp:revision>
  <dcterms:created xsi:type="dcterms:W3CDTF">2006-08-16T00:00:00Z</dcterms:created>
  <dcterms:modified xsi:type="dcterms:W3CDTF">2016-09-02T11:17:10Z</dcterms:modified>
</cp:coreProperties>
</file>