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9CCA-7D44-4B45-90B7-71041754E51B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13B5-6AC7-4977-82DF-084F7F1B9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1181-A3B5-431E-91D8-3299795DAB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9.jpe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RAW%20MATER/VIDEOS/Congruent%20Triangles%20UDL%20activity%20-%20YouTube.flv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gif"/><Relationship Id="rId5" Type="http://schemas.openxmlformats.org/officeDocument/2006/relationships/hyperlink" Target="RAW%20MATER/VIDEOS/Congruent%20Triangles%20-%20YouTube.flv" TargetMode="External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gif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89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4.gif"/><Relationship Id="rId18" Type="http://schemas.openxmlformats.org/officeDocument/2006/relationships/slide" Target="slide14.xml"/><Relationship Id="rId3" Type="http://schemas.openxmlformats.org/officeDocument/2006/relationships/image" Target="../media/image25.png"/><Relationship Id="rId21" Type="http://schemas.openxmlformats.org/officeDocument/2006/relationships/slide" Target="slide4.xml"/><Relationship Id="rId7" Type="http://schemas.openxmlformats.org/officeDocument/2006/relationships/image" Target="../media/image140.png"/><Relationship Id="rId12" Type="http://schemas.openxmlformats.org/officeDocument/2006/relationships/slide" Target="slide1.xml"/><Relationship Id="rId17" Type="http://schemas.openxmlformats.org/officeDocument/2006/relationships/slide" Target="slide18.xml"/><Relationship Id="rId2" Type="http://schemas.openxmlformats.org/officeDocument/2006/relationships/image" Target="../media/image1.png"/><Relationship Id="rId16" Type="http://schemas.openxmlformats.org/officeDocument/2006/relationships/slide" Target="slide2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37.png"/><Relationship Id="rId5" Type="http://schemas.openxmlformats.org/officeDocument/2006/relationships/image" Target="../media/image32.png"/><Relationship Id="rId15" Type="http://schemas.openxmlformats.org/officeDocument/2006/relationships/slide" Target="slide22.xml"/><Relationship Id="rId10" Type="http://schemas.openxmlformats.org/officeDocument/2006/relationships/image" Target="../media/image143.png"/><Relationship Id="rId19" Type="http://schemas.openxmlformats.org/officeDocument/2006/relationships/slide" Target="slide13.xml"/><Relationship Id="rId4" Type="http://schemas.openxmlformats.org/officeDocument/2006/relationships/image" Target="../media/image58.png"/><Relationship Id="rId9" Type="http://schemas.openxmlformats.org/officeDocument/2006/relationships/image" Target="../media/image142.png"/><Relationship Id="rId14" Type="http://schemas.openxmlformats.org/officeDocument/2006/relationships/slide" Target="slide26.xml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31.jpe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429000" y="381000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24000" y="990600"/>
            <a:ext cx="513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524000" y="3352800"/>
            <a:ext cx="3095625" cy="361950"/>
            <a:chOff x="1219200" y="1752600"/>
            <a:chExt cx="3095625" cy="3619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219200" y="1752600"/>
              <a:ext cx="19812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200400" y="1752600"/>
              <a:ext cx="11144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90675" y="1600200"/>
            <a:ext cx="1685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181600" y="1600200"/>
            <a:ext cx="1685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886200"/>
            <a:ext cx="3886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1314450" y="4648200"/>
            <a:ext cx="7296150" cy="857250"/>
            <a:chOff x="1314450" y="4648200"/>
            <a:chExt cx="7296150" cy="857250"/>
          </a:xfrm>
        </p:grpSpPr>
        <p:grpSp>
          <p:nvGrpSpPr>
            <p:cNvPr id="13" name="Group 12"/>
            <p:cNvGrpSpPr/>
            <p:nvPr/>
          </p:nvGrpSpPr>
          <p:grpSpPr>
            <a:xfrm>
              <a:off x="1314450" y="4648200"/>
              <a:ext cx="7296150" cy="342900"/>
              <a:chOff x="1676400" y="4953000"/>
              <a:chExt cx="7296150" cy="342900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DCDDDE"/>
                  </a:clrFrom>
                  <a:clrTo>
                    <a:srgbClr val="DCDDDE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676400" y="4953000"/>
                <a:ext cx="260985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DCDDDE"/>
                  </a:clrFrom>
                  <a:clrTo>
                    <a:srgbClr val="DCDDDE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4191000" y="4953000"/>
                <a:ext cx="47815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1352550" y="5105400"/>
              <a:ext cx="3143250" cy="400050"/>
              <a:chOff x="1447800" y="5562600"/>
              <a:chExt cx="3143250" cy="400050"/>
            </a:xfrm>
          </p:grpSpPr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DCDDDE"/>
                  </a:clrFrom>
                  <a:clrTo>
                    <a:srgbClr val="DCDDDE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447800" y="5562600"/>
                <a:ext cx="20669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DCDDDE"/>
                  </a:clrFrom>
                  <a:clrTo>
                    <a:srgbClr val="DCDDDE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505200" y="5562600"/>
                <a:ext cx="108585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62075" y="5562599"/>
            <a:ext cx="7096125" cy="4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00200" y="1600200"/>
            <a:ext cx="1685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2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1214E-6 L -0.39218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L 0.39062 0.002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609600"/>
            <a:ext cx="4267200" cy="1676400"/>
            <a:chOff x="2438400" y="2667000"/>
            <a:chExt cx="4267200" cy="1676400"/>
          </a:xfrm>
        </p:grpSpPr>
        <p:sp>
          <p:nvSpPr>
            <p:cNvPr id="5" name="Cloud Callout 4"/>
            <p:cNvSpPr/>
            <p:nvPr/>
          </p:nvSpPr>
          <p:spPr>
            <a:xfrm>
              <a:off x="2438400" y="2667000"/>
              <a:ext cx="4267200" cy="1676400"/>
            </a:xfrm>
            <a:prstGeom prst="cloudCallout">
              <a:avLst>
                <a:gd name="adj1" fmla="val 2563"/>
                <a:gd name="adj2" fmla="val 138195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2667000" y="3048000"/>
              <a:ext cx="36385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4267200" y="1600200"/>
            <a:ext cx="4191000" cy="1600200"/>
            <a:chOff x="2895600" y="2819400"/>
            <a:chExt cx="4191000" cy="1533525"/>
          </a:xfrm>
        </p:grpSpPr>
        <p:sp>
          <p:nvSpPr>
            <p:cNvPr id="8" name="Cloud Callout 7"/>
            <p:cNvSpPr/>
            <p:nvPr/>
          </p:nvSpPr>
          <p:spPr>
            <a:xfrm>
              <a:off x="2895600" y="2819400"/>
              <a:ext cx="4191000" cy="1533525"/>
            </a:xfrm>
            <a:prstGeom prst="cloudCallout">
              <a:avLst>
                <a:gd name="adj1" fmla="val -25509"/>
                <a:gd name="adj2" fmla="val 1039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60093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05200" y="3048000"/>
              <a:ext cx="30480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 descr="E:\imagesCAJT97V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133600" y="3581400"/>
            <a:ext cx="4038600" cy="265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7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95600" y="609600"/>
            <a:ext cx="3124200" cy="609600"/>
            <a:chOff x="2667000" y="1066800"/>
            <a:chExt cx="3124200" cy="609600"/>
          </a:xfrm>
        </p:grpSpPr>
        <p:sp>
          <p:nvSpPr>
            <p:cNvPr id="13" name="Rounded Rectangle 12"/>
            <p:cNvSpPr/>
            <p:nvPr/>
          </p:nvSpPr>
          <p:spPr>
            <a:xfrm>
              <a:off x="2667000" y="1143000"/>
              <a:ext cx="3124200" cy="457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895600" y="1066800"/>
              <a:ext cx="27622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24000" y="1143000"/>
            <a:ext cx="6248400" cy="21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3276600"/>
            <a:ext cx="3457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257800" y="3343275"/>
            <a:ext cx="3552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838200" y="5181600"/>
            <a:ext cx="7848600" cy="1219200"/>
            <a:chOff x="762000" y="5638800"/>
            <a:chExt cx="8305800" cy="90487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62000" y="5638800"/>
              <a:ext cx="42005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905375" y="5638800"/>
              <a:ext cx="41624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5943600"/>
              <a:ext cx="2962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81400" y="6248400"/>
              <a:ext cx="17621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791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1.11111E-6 L 0.43593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593 -1.11111E-6 L 0.01927 -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762000"/>
            <a:ext cx="79272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2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6800" y="762001"/>
            <a:ext cx="7467601" cy="1533524"/>
            <a:chOff x="1066800" y="619126"/>
            <a:chExt cx="7467601" cy="1533524"/>
          </a:xfrm>
        </p:grpSpPr>
        <p:grpSp>
          <p:nvGrpSpPr>
            <p:cNvPr id="8" name="Group 7"/>
            <p:cNvGrpSpPr/>
            <p:nvPr/>
          </p:nvGrpSpPr>
          <p:grpSpPr>
            <a:xfrm>
              <a:off x="1752600" y="619126"/>
              <a:ext cx="6781801" cy="1533524"/>
              <a:chOff x="2621277" y="619126"/>
              <a:chExt cx="5913123" cy="1533524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621277" y="619126"/>
                <a:ext cx="5913123" cy="836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019914" y="1676400"/>
                <a:ext cx="119062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5013102" y="1600200"/>
                <a:ext cx="104775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6939849" y="1600200"/>
                <a:ext cx="91440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019914" y="1685925"/>
                <a:ext cx="119062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5013102" y="1609725"/>
                <a:ext cx="104775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6939849" y="1609725"/>
                <a:ext cx="91440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102" name="Picture 6" descr="E:\imagesCA5EXAZJ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685800"/>
              <a:ext cx="647700" cy="1079500"/>
            </a:xfrm>
            <a:prstGeom prst="rect">
              <a:avLst/>
            </a:prstGeom>
            <a:noFill/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1" y="2362201"/>
            <a:ext cx="7391399" cy="39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69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3048000" cy="66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1" y="11430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1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685800"/>
            <a:ext cx="73914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447800"/>
            <a:ext cx="7381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:\CHAPTER-7\RAW MATER\PICS\congruence_ss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43000" y="3962400"/>
            <a:ext cx="67056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0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81000"/>
            <a:ext cx="6934200" cy="32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imagesCA5EXAZ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81000"/>
            <a:ext cx="297180" cy="12954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95600" y="3657600"/>
            <a:ext cx="2590800" cy="10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4724400"/>
            <a:ext cx="3505200" cy="36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514600" y="5029200"/>
            <a:ext cx="2600325" cy="371475"/>
            <a:chOff x="1476375" y="5486400"/>
            <a:chExt cx="2600325" cy="3714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76375" y="5486400"/>
              <a:ext cx="12668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743200" y="5486400"/>
              <a:ext cx="13335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5410200"/>
            <a:ext cx="3171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5791200"/>
            <a:ext cx="3057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21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imagesCAFO1SI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657600"/>
            <a:ext cx="2133600" cy="234214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381000"/>
            <a:ext cx="6477000" cy="3581400"/>
            <a:chOff x="1295400" y="685800"/>
            <a:chExt cx="6477000" cy="3581400"/>
          </a:xfrm>
        </p:grpSpPr>
        <p:sp>
          <p:nvSpPr>
            <p:cNvPr id="5" name="Cloud Callout 4"/>
            <p:cNvSpPr/>
            <p:nvPr/>
          </p:nvSpPr>
          <p:spPr>
            <a:xfrm flipH="1">
              <a:off x="1295400" y="685800"/>
              <a:ext cx="6477000" cy="3581400"/>
            </a:xfrm>
            <a:prstGeom prst="cloudCallout">
              <a:avLst>
                <a:gd name="adj1" fmla="val -40033"/>
                <a:gd name="adj2" fmla="val 556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1143000"/>
              <a:ext cx="4962525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323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457200"/>
            <a:ext cx="3048000" cy="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371600" y="1295400"/>
            <a:ext cx="6934200" cy="914400"/>
            <a:chOff x="1524000" y="1371600"/>
            <a:chExt cx="6619875" cy="6858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524000" y="1371600"/>
              <a:ext cx="65532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524000" y="1752600"/>
              <a:ext cx="6619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3622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23622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0600" y="381000"/>
            <a:ext cx="7924800" cy="3886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914400"/>
            <a:ext cx="5621580" cy="29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I:\CHAPTER-7\RAW MATER\PICS\congruence_sa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600200" y="4343400"/>
            <a:ext cx="66294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4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1828800" y="1143000"/>
            <a:ext cx="4876800" cy="685800"/>
            <a:chOff x="1828800" y="1143000"/>
            <a:chExt cx="4876800" cy="685800"/>
          </a:xfrm>
        </p:grpSpPr>
        <p:sp>
          <p:nvSpPr>
            <p:cNvPr id="21" name="Cloud Callout 20"/>
            <p:cNvSpPr/>
            <p:nvPr/>
          </p:nvSpPr>
          <p:spPr>
            <a:xfrm>
              <a:off x="1828800" y="1143000"/>
              <a:ext cx="4876800" cy="685800"/>
            </a:xfrm>
            <a:prstGeom prst="cloudCallout">
              <a:avLst>
                <a:gd name="adj1" fmla="val -48204"/>
                <a:gd name="adj2" fmla="val 76293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1143000"/>
              <a:ext cx="4648200" cy="55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1905000"/>
            <a:ext cx="1228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5181600" y="1905000"/>
            <a:ext cx="1228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3048000" y="2667000"/>
            <a:ext cx="3048000" cy="685800"/>
            <a:chOff x="3048000" y="2667000"/>
            <a:chExt cx="3048000" cy="685800"/>
          </a:xfrm>
        </p:grpSpPr>
        <p:sp>
          <p:nvSpPr>
            <p:cNvPr id="23" name="Cloud Callout 22"/>
            <p:cNvSpPr/>
            <p:nvPr/>
          </p:nvSpPr>
          <p:spPr>
            <a:xfrm flipH="1">
              <a:off x="3048000" y="2667000"/>
              <a:ext cx="3048000" cy="685800"/>
            </a:xfrm>
            <a:prstGeom prst="cloudCallout">
              <a:avLst>
                <a:gd name="adj1" fmla="val -79109"/>
                <a:gd name="adj2" fmla="val 34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6600" y="2743200"/>
              <a:ext cx="24479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 descr="E:\imagesCAGUUZI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429000"/>
            <a:ext cx="1142999" cy="1121018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276600" y="4572000"/>
            <a:ext cx="3200400" cy="609600"/>
            <a:chOff x="3276600" y="4572000"/>
            <a:chExt cx="3200400" cy="609600"/>
          </a:xfrm>
        </p:grpSpPr>
        <p:sp>
          <p:nvSpPr>
            <p:cNvPr id="25" name="Cloud Callout 24"/>
            <p:cNvSpPr/>
            <p:nvPr/>
          </p:nvSpPr>
          <p:spPr>
            <a:xfrm>
              <a:off x="3276600" y="4572000"/>
              <a:ext cx="3200400" cy="609600"/>
            </a:xfrm>
            <a:prstGeom prst="cloudCallout">
              <a:avLst>
                <a:gd name="adj1" fmla="val -74035"/>
                <a:gd name="adj2" fmla="val 125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9000" y="4724400"/>
              <a:ext cx="27622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7" name="Picture 13" descr="E:\untitled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5181600"/>
            <a:ext cx="1147762" cy="1147762"/>
          </a:xfrm>
          <a:prstGeom prst="rect">
            <a:avLst/>
          </a:prstGeom>
          <a:noFill/>
        </p:spPr>
      </p:pic>
      <p:pic>
        <p:nvPicPr>
          <p:cNvPr id="16" name="Picture 13" descr="E:\untitled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4953000" y="5105400"/>
            <a:ext cx="1147762" cy="1147762"/>
          </a:xfrm>
          <a:prstGeom prst="rect">
            <a:avLst/>
          </a:prstGeom>
          <a:noFill/>
        </p:spPr>
      </p:pic>
      <p:pic>
        <p:nvPicPr>
          <p:cNvPr id="17" name="Picture 10" descr="E:\imagesCAGUUZI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505200"/>
            <a:ext cx="1142999" cy="1121018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E:\imagesCAQSOYJ9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1000"/>
            <a:ext cx="838200" cy="920129"/>
          </a:xfrm>
          <a:prstGeom prst="rect">
            <a:avLst/>
          </a:prstGeom>
          <a:noFill/>
        </p:spPr>
      </p:pic>
      <p:pic>
        <p:nvPicPr>
          <p:cNvPr id="2051" name="Picture 3" descr="E:\CoolClips_wb02278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1219200"/>
            <a:ext cx="609600" cy="1316182"/>
          </a:xfrm>
          <a:prstGeom prst="rect">
            <a:avLst/>
          </a:prstGeom>
          <a:noFill/>
        </p:spPr>
      </p:pic>
      <p:pic>
        <p:nvPicPr>
          <p:cNvPr id="2052" name="Picture 4" descr="E:\image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 contrast="-10000"/>
          </a:blip>
          <a:srcRect/>
          <a:stretch>
            <a:fillRect/>
          </a:stretch>
        </p:blipFill>
        <p:spPr bwMode="auto">
          <a:xfrm>
            <a:off x="6934200" y="2819400"/>
            <a:ext cx="1371600" cy="1371600"/>
          </a:xfrm>
          <a:prstGeom prst="rect">
            <a:avLst/>
          </a:prstGeom>
          <a:noFill/>
        </p:spPr>
      </p:pic>
      <p:pic>
        <p:nvPicPr>
          <p:cNvPr id="2053" name="Picture 5" descr="E:\-students-clipart-5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flipH="1">
            <a:off x="609600" y="4191000"/>
            <a:ext cx="19662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1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93E-6 L -0.26666 1.3879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7638E-6 L -0.2625 -0.015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4772E-6 L 0.23732 -0.005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533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E:\imagesCA3OLW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" cy="990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219200" y="3505200"/>
            <a:ext cx="7391400" cy="2286000"/>
            <a:chOff x="1219200" y="3505200"/>
            <a:chExt cx="6934200" cy="1676400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76400" y="3505200"/>
              <a:ext cx="41433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219200" y="4191000"/>
              <a:ext cx="6934200" cy="28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00200" y="4457700"/>
              <a:ext cx="620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65760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6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82488" y="685800"/>
            <a:ext cx="7375712" cy="2825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2999" y="914400"/>
            <a:ext cx="71587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6" descr="http://t2.gstatic.com/images?q=tbn:ANd9GcSQnOIrhSPHtCyOetBgvQxTN0rPCpoTX4e8VXr13gB1woTAjvU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696200" y="5181600"/>
            <a:ext cx="990600" cy="1066800"/>
          </a:xfrm>
          <a:prstGeom prst="rect">
            <a:avLst/>
          </a:prstGeom>
          <a:noFill/>
        </p:spPr>
      </p:pic>
      <p:pic>
        <p:nvPicPr>
          <p:cNvPr id="7" name="Picture 26" descr="http://t2.gstatic.com/images?q=tbn:ANd9GcSQnOIrhSPHtCyOetBgvQxTN0rPCpoTX4e8VXr13gB1woTAjvUn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705600" y="5181600"/>
            <a:ext cx="990600" cy="1066800"/>
          </a:xfrm>
          <a:prstGeom prst="rect">
            <a:avLst/>
          </a:prstGeom>
          <a:noFill/>
        </p:spPr>
      </p:pic>
      <p:pic>
        <p:nvPicPr>
          <p:cNvPr id="3074" name="Picture 2" descr="I:\CHAPTER-7\RAW MATER\PICS\congruence_asa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95400" y="3810000"/>
            <a:ext cx="53340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6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533400"/>
            <a:ext cx="7677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562475"/>
            <a:ext cx="44577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685800"/>
            <a:ext cx="62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28600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1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43200" y="609600"/>
            <a:ext cx="3733800" cy="609600"/>
            <a:chOff x="1981200" y="609600"/>
            <a:chExt cx="3733800" cy="6096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981200" y="609600"/>
              <a:ext cx="3733800" cy="609600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81200" y="685800"/>
              <a:ext cx="36766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990600"/>
            <a:ext cx="4495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200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:\CHAPTER-7\RAW MATER\PICS\congruence_right_triangl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19200" y="4800600"/>
            <a:ext cx="6096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3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57200"/>
            <a:ext cx="746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2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895600"/>
            <a:ext cx="7467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281940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48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71063" y="1828800"/>
            <a:ext cx="77157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846499"/>
            <a:ext cx="7391400" cy="80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8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0" y="1219200"/>
            <a:ext cx="33147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48200" y="2590800"/>
            <a:ext cx="2133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400800" y="3276600"/>
            <a:ext cx="23052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581400"/>
            <a:ext cx="556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066800" y="685800"/>
            <a:ext cx="4848225" cy="2752725"/>
            <a:chOff x="1066800" y="685800"/>
            <a:chExt cx="4848225" cy="2752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685800"/>
              <a:ext cx="4848225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 descr="F:\imagesCA5EXAZJ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95400" y="685800"/>
              <a:ext cx="533400" cy="889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09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990600"/>
            <a:ext cx="76904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457200"/>
            <a:ext cx="3581400" cy="6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14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33400"/>
            <a:ext cx="7400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352800"/>
            <a:ext cx="590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6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362200"/>
            <a:ext cx="4862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THANKS</a:t>
            </a:r>
            <a:endParaRPr lang="en-US" sz="9600" b="1" dirty="0">
              <a:solidFill>
                <a:srgbClr val="FF0000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14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533400" y="609600"/>
            <a:ext cx="5791200" cy="53340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0" descr="http://career-builders-club.com/wp-content/uploads/2011/12/animated-teach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838200"/>
            <a:ext cx="5029200" cy="511691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6009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7194" y="762000"/>
            <a:ext cx="43516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8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019300" y="609600"/>
            <a:ext cx="952500" cy="48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1085850"/>
            <a:ext cx="4191000" cy="6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2163535" y="2209800"/>
            <a:ext cx="26370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1676400"/>
            <a:ext cx="30510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CDEF7"/>
              </a:clrFrom>
              <a:clrTo>
                <a:srgbClr val="ACD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819400"/>
            <a:ext cx="2057400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505200"/>
            <a:ext cx="30133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ACDEF7"/>
              </a:clrFrom>
              <a:clrTo>
                <a:srgbClr val="ACD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114800"/>
            <a:ext cx="30480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8E9F8"/>
              </a:clrFrom>
              <a:clrTo>
                <a:srgbClr val="C8E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648200"/>
            <a:ext cx="319367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09800" y="5029200"/>
            <a:ext cx="3638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ACDEF7"/>
              </a:clrFrom>
              <a:clrTo>
                <a:srgbClr val="ACDEF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5715000"/>
            <a:ext cx="2133600" cy="3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6" descr="http://www.bellsnwhistles.com/6staa/ast005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685800"/>
            <a:ext cx="381000" cy="381001"/>
          </a:xfrm>
          <a:prstGeom prst="rect">
            <a:avLst/>
          </a:prstGeom>
          <a:noFill/>
        </p:spPr>
      </p:pic>
      <p:pic>
        <p:nvPicPr>
          <p:cNvPr id="15" name="Picture 36" descr="http://www.bellsnwhistles.com/6staa/ast005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715000"/>
            <a:ext cx="381000" cy="381001"/>
          </a:xfrm>
          <a:prstGeom prst="rect">
            <a:avLst/>
          </a:prstGeom>
          <a:noFill/>
        </p:spPr>
      </p:pic>
      <p:pic>
        <p:nvPicPr>
          <p:cNvPr id="16" name="Picture 36" descr="http://www.bellsnwhistles.com/6staa/ast005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181600"/>
            <a:ext cx="381000" cy="381001"/>
          </a:xfrm>
          <a:prstGeom prst="rect">
            <a:avLst/>
          </a:prstGeom>
          <a:noFill/>
        </p:spPr>
      </p:pic>
      <p:pic>
        <p:nvPicPr>
          <p:cNvPr id="17" name="Picture 36" descr="http://www.bellsnwhistles.com/6staa/ast005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4648200"/>
            <a:ext cx="381000" cy="381001"/>
          </a:xfrm>
          <a:prstGeom prst="rect">
            <a:avLst/>
          </a:prstGeom>
          <a:noFill/>
        </p:spPr>
      </p:pic>
      <p:pic>
        <p:nvPicPr>
          <p:cNvPr id="18" name="Picture 36" descr="http://www.bellsnwhistles.com/6staa/ast005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4038600"/>
            <a:ext cx="381000" cy="381001"/>
          </a:xfrm>
          <a:prstGeom prst="rect">
            <a:avLst/>
          </a:prstGeom>
          <a:noFill/>
        </p:spPr>
      </p:pic>
      <p:pic>
        <p:nvPicPr>
          <p:cNvPr id="19" name="Picture 36" descr="http://www.bellsnwhistles.com/6staa/ast005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3429000"/>
            <a:ext cx="381000" cy="381001"/>
          </a:xfrm>
          <a:prstGeom prst="rect">
            <a:avLst/>
          </a:prstGeom>
          <a:noFill/>
        </p:spPr>
      </p:pic>
      <p:pic>
        <p:nvPicPr>
          <p:cNvPr id="20" name="Picture 36" descr="http://www.bellsnwhistles.com/6staa/ast005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2819400"/>
            <a:ext cx="381000" cy="381001"/>
          </a:xfrm>
          <a:prstGeom prst="rect">
            <a:avLst/>
          </a:prstGeom>
          <a:noFill/>
        </p:spPr>
      </p:pic>
      <p:pic>
        <p:nvPicPr>
          <p:cNvPr id="21" name="Picture 36" descr="http://www.bellsnwhistles.com/6staa/ast005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2286000"/>
            <a:ext cx="381000" cy="381001"/>
          </a:xfrm>
          <a:prstGeom prst="rect">
            <a:avLst/>
          </a:prstGeom>
          <a:noFill/>
        </p:spPr>
      </p:pic>
      <p:pic>
        <p:nvPicPr>
          <p:cNvPr id="22" name="Picture 36" descr="http://www.bellsnwhistles.com/6staa/ast005.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1752600"/>
            <a:ext cx="381000" cy="381001"/>
          </a:xfrm>
          <a:prstGeom prst="rect">
            <a:avLst/>
          </a:prstGeom>
          <a:noFill/>
        </p:spPr>
      </p:pic>
      <p:pic>
        <p:nvPicPr>
          <p:cNvPr id="23" name="Picture 36" descr="http://www.bellsnwhistles.com/6staa/ast005.gif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1219200"/>
            <a:ext cx="381000" cy="38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0200" y="609600"/>
            <a:ext cx="5791200" cy="762000"/>
            <a:chOff x="1219200" y="685800"/>
            <a:chExt cx="4648200" cy="609600"/>
          </a:xfrm>
        </p:grpSpPr>
        <p:sp>
          <p:nvSpPr>
            <p:cNvPr id="10" name="Flowchart: Data 9"/>
            <p:cNvSpPr/>
            <p:nvPr/>
          </p:nvSpPr>
          <p:spPr>
            <a:xfrm>
              <a:off x="1219200" y="685800"/>
              <a:ext cx="4648200" cy="609600"/>
            </a:xfrm>
            <a:prstGeom prst="flowChartInputOut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790700" y="685800"/>
              <a:ext cx="36195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79963" y="1513609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4114800"/>
            <a:ext cx="495300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286000"/>
            <a:ext cx="2933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0" y="22860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5029200"/>
            <a:ext cx="75111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52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:\imagesCAFO1SI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5181600" y="2743200"/>
            <a:ext cx="3202488" cy="2590800"/>
          </a:xfrm>
          <a:prstGeom prst="rect">
            <a:avLst/>
          </a:prstGeom>
          <a:noFill/>
        </p:spPr>
      </p:pic>
      <p:sp>
        <p:nvSpPr>
          <p:cNvPr id="22" name="Cloud Callout 21"/>
          <p:cNvSpPr/>
          <p:nvPr/>
        </p:nvSpPr>
        <p:spPr>
          <a:xfrm>
            <a:off x="4876800" y="304800"/>
            <a:ext cx="3581400" cy="2209800"/>
          </a:xfrm>
          <a:prstGeom prst="cloudCallout">
            <a:avLst>
              <a:gd name="adj1" fmla="val 14860"/>
              <a:gd name="adj2" fmla="val 844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28800" y="533400"/>
            <a:ext cx="3124200" cy="685800"/>
            <a:chOff x="1219200" y="609600"/>
            <a:chExt cx="3124200" cy="685800"/>
          </a:xfrm>
        </p:grpSpPr>
        <p:sp>
          <p:nvSpPr>
            <p:cNvPr id="23" name="Oval 22"/>
            <p:cNvSpPr/>
            <p:nvPr/>
          </p:nvSpPr>
          <p:spPr>
            <a:xfrm>
              <a:off x="1219200" y="609600"/>
              <a:ext cx="3124200" cy="685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685800"/>
              <a:ext cx="27241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371600"/>
            <a:ext cx="40805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514600"/>
            <a:ext cx="51993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3429000"/>
            <a:ext cx="2533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4038600"/>
            <a:ext cx="2457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4724400"/>
            <a:ext cx="3819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5410200"/>
            <a:ext cx="2495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5257800" y="609600"/>
            <a:ext cx="2971800" cy="1524000"/>
            <a:chOff x="2514600" y="3429000"/>
            <a:chExt cx="3695700" cy="1562100"/>
          </a:xfrm>
        </p:grpSpPr>
        <p:grpSp>
          <p:nvGrpSpPr>
            <p:cNvPr id="13" name="Group 12"/>
            <p:cNvGrpSpPr/>
            <p:nvPr/>
          </p:nvGrpSpPr>
          <p:grpSpPr>
            <a:xfrm>
              <a:off x="2514600" y="3429000"/>
              <a:ext cx="3695700" cy="447675"/>
              <a:chOff x="2514600" y="3429000"/>
              <a:chExt cx="3695700" cy="447675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514600" y="3429000"/>
                <a:ext cx="13239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10000" y="3505200"/>
                <a:ext cx="24003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3876675"/>
              <a:ext cx="32194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4267200"/>
              <a:ext cx="466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971800" y="4267200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448050" y="4267200"/>
              <a:ext cx="20383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4572000"/>
              <a:ext cx="15716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038600" y="4572000"/>
              <a:ext cx="1181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60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-0.07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757 L -0.00104 0.002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1143000"/>
            <a:ext cx="3819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19250" y="1905000"/>
            <a:ext cx="2495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4800600" y="381000"/>
            <a:ext cx="3733800" cy="2362200"/>
            <a:chOff x="1295400" y="2438400"/>
            <a:chExt cx="3733800" cy="2362200"/>
          </a:xfrm>
        </p:grpSpPr>
        <p:sp>
          <p:nvSpPr>
            <p:cNvPr id="13" name="Cloud Callout 12"/>
            <p:cNvSpPr/>
            <p:nvPr/>
          </p:nvSpPr>
          <p:spPr>
            <a:xfrm>
              <a:off x="1295400" y="2438400"/>
              <a:ext cx="3733800" cy="2362200"/>
            </a:xfrm>
            <a:prstGeom prst="cloudCallout">
              <a:avLst>
                <a:gd name="adj1" fmla="val 27147"/>
                <a:gd name="adj2" fmla="val 818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76400" y="2743200"/>
              <a:ext cx="3209925" cy="1752600"/>
              <a:chOff x="2971800" y="3248025"/>
              <a:chExt cx="3209925" cy="17526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233738" y="3248025"/>
                <a:ext cx="26765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971800" y="3581400"/>
                <a:ext cx="320992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124200" y="3962400"/>
                <a:ext cx="27336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429000" y="4267200"/>
                <a:ext cx="23241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733800" y="4648200"/>
                <a:ext cx="14097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2" name="Picture 14" descr="E:\imagesCAFO1SIR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5486400" y="3048000"/>
            <a:ext cx="3202488" cy="25908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914400" y="2133600"/>
            <a:ext cx="5257800" cy="2438400"/>
            <a:chOff x="990600" y="2209800"/>
            <a:chExt cx="5257800" cy="2438400"/>
          </a:xfrm>
        </p:grpSpPr>
        <p:sp>
          <p:nvSpPr>
            <p:cNvPr id="22" name="Cloud Callout 21"/>
            <p:cNvSpPr/>
            <p:nvPr/>
          </p:nvSpPr>
          <p:spPr>
            <a:xfrm>
              <a:off x="990600" y="2209800"/>
              <a:ext cx="5257800" cy="2438400"/>
            </a:xfrm>
            <a:prstGeom prst="cloudCallout">
              <a:avLst>
                <a:gd name="adj1" fmla="val 46603"/>
                <a:gd name="adj2" fmla="val 5063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47800" y="2895600"/>
              <a:ext cx="4724400" cy="1385887"/>
              <a:chOff x="2209800" y="3243263"/>
              <a:chExt cx="4724400" cy="1385887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C7EAFB"/>
                  </a:clrFrom>
                  <a:clrTo>
                    <a:srgbClr val="C7EAFB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2209800" y="3243263"/>
                <a:ext cx="47244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C7EAFB"/>
                  </a:clrFrom>
                  <a:clrTo>
                    <a:srgbClr val="C7EAFB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200400" y="3962400"/>
                <a:ext cx="22955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C7EAFB"/>
                  </a:clrFrom>
                  <a:clrTo>
                    <a:srgbClr val="C7EAFB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124200" y="3581400"/>
                <a:ext cx="25908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C7EAFB"/>
                  </a:clrFrom>
                  <a:clrTo>
                    <a:srgbClr val="C7EAFB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2514600" y="3962400"/>
                <a:ext cx="7048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C7EAFB"/>
                  </a:clrFrom>
                  <a:clrTo>
                    <a:srgbClr val="C7EAFB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2514600" y="4267200"/>
                <a:ext cx="3333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828800" y="609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9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72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222 L -3.33333E-6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556 L 0.01666 -0.1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833 L 0.01666 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05000" y="457200"/>
            <a:ext cx="3200400" cy="685800"/>
            <a:chOff x="1600200" y="762000"/>
            <a:chExt cx="2638425" cy="457200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1600200" y="762000"/>
              <a:ext cx="2590800" cy="45720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76400" y="762000"/>
              <a:ext cx="25622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1138670" y="1257300"/>
            <a:ext cx="40186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236220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3276600" y="2047875"/>
            <a:ext cx="1905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4038600"/>
            <a:ext cx="2105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1828800"/>
            <a:ext cx="3486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E:\imagesCAFO1SIR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5334000" y="3733800"/>
            <a:ext cx="3202488" cy="25908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2895600" y="3352800"/>
            <a:ext cx="2809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181600" y="533400"/>
            <a:ext cx="3429000" cy="3429000"/>
            <a:chOff x="5181600" y="533400"/>
            <a:chExt cx="3429000" cy="3566160"/>
          </a:xfrm>
        </p:grpSpPr>
        <p:sp>
          <p:nvSpPr>
            <p:cNvPr id="14" name="Cloud Callout 13"/>
            <p:cNvSpPr/>
            <p:nvPr/>
          </p:nvSpPr>
          <p:spPr>
            <a:xfrm>
              <a:off x="5181600" y="533400"/>
              <a:ext cx="3352800" cy="3566160"/>
            </a:xfrm>
            <a:prstGeom prst="cloudCallout">
              <a:avLst>
                <a:gd name="adj1" fmla="val 26199"/>
                <a:gd name="adj2" fmla="val 6659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10200" y="990600"/>
              <a:ext cx="3200400" cy="1219200"/>
              <a:chOff x="2624138" y="3176588"/>
              <a:chExt cx="3895725" cy="107156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2624138" y="3176588"/>
                <a:ext cx="38957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2819400" y="3657600"/>
                <a:ext cx="3438525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410200" y="1895475"/>
            <a:ext cx="2647950" cy="1457325"/>
            <a:chOff x="3276600" y="3276600"/>
            <a:chExt cx="2647950" cy="1457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29050" y="3276600"/>
              <a:ext cx="1485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33800" y="3581400"/>
              <a:ext cx="18097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05200" y="3962400"/>
              <a:ext cx="2209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6600" y="4343400"/>
              <a:ext cx="26479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29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3.33333E-6 L -0.22917 0.000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2917 0.00069 L 0.00417 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1.11022E-16 L -0.21198 -0.000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198 -0.00069 L -0.00364 -0.000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600" y="457200"/>
            <a:ext cx="5715000" cy="3962400"/>
            <a:chOff x="990600" y="457200"/>
            <a:chExt cx="5715000" cy="3962400"/>
          </a:xfrm>
        </p:grpSpPr>
        <p:sp>
          <p:nvSpPr>
            <p:cNvPr id="6" name="Cloud Callout 5"/>
            <p:cNvSpPr/>
            <p:nvPr/>
          </p:nvSpPr>
          <p:spPr>
            <a:xfrm>
              <a:off x="990600" y="457200"/>
              <a:ext cx="5715000" cy="3962400"/>
            </a:xfrm>
            <a:prstGeom prst="cloudCallout">
              <a:avLst>
                <a:gd name="adj1" fmla="val 42514"/>
                <a:gd name="adj2" fmla="val 4413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762000"/>
              <a:ext cx="421005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14" descr="E:\imagesCAFO1SI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105400" y="3810000"/>
            <a:ext cx="3124200" cy="25908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441960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4267200"/>
            <a:ext cx="2105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27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-0.00556 L -0.23177 -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3177 -0.00556 L 0.01823 -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E:\imagesCAFO1SI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90600" y="3810000"/>
            <a:ext cx="2895600" cy="2590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219200" y="304800"/>
            <a:ext cx="6553200" cy="3581400"/>
            <a:chOff x="1219200" y="304800"/>
            <a:chExt cx="6553200" cy="3581400"/>
          </a:xfrm>
        </p:grpSpPr>
        <p:sp>
          <p:nvSpPr>
            <p:cNvPr id="5" name="Cloud Callout 4"/>
            <p:cNvSpPr/>
            <p:nvPr/>
          </p:nvSpPr>
          <p:spPr>
            <a:xfrm>
              <a:off x="1219200" y="304800"/>
              <a:ext cx="6553200" cy="3581400"/>
            </a:xfrm>
            <a:prstGeom prst="cloudCallout">
              <a:avLst>
                <a:gd name="adj1" fmla="val -14283"/>
                <a:gd name="adj2" fmla="val 74224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533401"/>
              <a:ext cx="52578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426720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5791200" y="3352800"/>
            <a:ext cx="2809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24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0417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On-screen Show (4:3)</PresentationFormat>
  <Paragraphs>32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3</cp:revision>
  <dcterms:created xsi:type="dcterms:W3CDTF">2006-08-16T00:00:00Z</dcterms:created>
  <dcterms:modified xsi:type="dcterms:W3CDTF">2016-09-05T09:06:46Z</dcterms:modified>
</cp:coreProperties>
</file>