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gif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gif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gi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21.png"/><Relationship Id="rId7" Type="http://schemas.openxmlformats.org/officeDocument/2006/relationships/image" Target="../media/image124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in/imgres?imgurl=http://www.clipartguide.com/_named_clipart_images/0060-0808-2203-0226_Young_Girl_Riding_a_Bicycle_clipart_image.jpg&amp;imgrefurl=http://www.clipartguide.com/_pages/0060-0808-2203-0226.html&amp;usg=__uyP-rM-1gXq1oUoXOBF4PHG24hA=&amp;h=350&amp;w=275&amp;sz=28&amp;hl=en&amp;start=18&amp;zoom=1&amp;tbnid=MLMmgAm8e-llZM:&amp;tbnh=120&amp;tbnw=94&amp;ei=8kAfUMmuG4WnrAeczICQCw&amp;prev=/images?q=animated+bicycle&amp;hl=en&amp;sa=X&amp;gbv=2&amp;tbm=isch&amp;itbs=1" TargetMode="External"/><Relationship Id="rId5" Type="http://schemas.openxmlformats.org/officeDocument/2006/relationships/image" Target="../media/image123.png"/><Relationship Id="rId10" Type="http://schemas.openxmlformats.org/officeDocument/2006/relationships/image" Target="../media/image126.gif"/><Relationship Id="rId4" Type="http://schemas.openxmlformats.org/officeDocument/2006/relationships/image" Target="../media/image122.png"/><Relationship Id="rId9" Type="http://schemas.openxmlformats.org/officeDocument/2006/relationships/image" Target="../media/image1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gif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gif"/><Relationship Id="rId3" Type="http://schemas.openxmlformats.org/officeDocument/2006/relationships/image" Target="../media/image133.png"/><Relationship Id="rId7" Type="http://schemas.openxmlformats.org/officeDocument/2006/relationships/image" Target="../media/image131.gif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7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31.gif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eg"/><Relationship Id="rId3" Type="http://schemas.openxmlformats.org/officeDocument/2006/relationships/hyperlink" Target="http://www.google.co.in/imgres?imgurl=http://bp1.blogger.com/_Mvrjvd5QS3E/SF8nWjeG0oI/AAAAAAAAAps/KnNFcaZKbUA/s400/z_p20-Master1.jpg&amp;imgrefurl=http://sanath189.blogspot.com/2008/06/flashback-master-blaster-sanath-won.html&amp;h=400&amp;w=279&amp;sz=18&amp;tbnid=BTm0puBtX34PjM:&amp;tbnh=85&amp;tbnw=59&amp;prev=/search?q=images+of+cricketer&amp;tbm=isch&amp;tbo=u&amp;zoom=1&amp;q=images+of+cricketer&amp;usg=__2rAsK7-i62II1Sp57t51_V2NXHo=&amp;hl=en-IN&amp;sa=X&amp;ei=7UkfUODsCovIrQfxo4HYAw&amp;ved=0CBsQ9QEwAg" TargetMode="External"/><Relationship Id="rId7" Type="http://schemas.openxmlformats.org/officeDocument/2006/relationships/hyperlink" Target="http://www.google.co.in/imgres?imgurl=http://4.bp.blogspot.com/-BxzePrGN9yY/UAAsAAXgh6I/AAAAAAAAAXc/lEkNcNLjUHE/s1600/stock-illustration-9896288-children-group-cartoon.jpg&amp;imgrefurl=http://kaiserwalzer.blogspot.com/&amp;usg=__w4dWekzh73BJV46gh2tL12XY98A=&amp;h=380&amp;w=300&amp;sz=58&amp;hl=en&amp;start=6&amp;zoom=1&amp;tbnid=w8hlA2TxBArHMM:&amp;tbnh=123&amp;tbnw=97&amp;ei=wEofUNWiOIXWrQeF_YDQDg&amp;prev=/images?q=images+of+group+of+children&amp;hl=en&amp;gbv=2&amp;tbm=isch&amp;itbs=1" TargetMode="External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jpeg"/><Relationship Id="rId5" Type="http://schemas.openxmlformats.org/officeDocument/2006/relationships/hyperlink" Target="http://www.google.co.in/imgres?imgurl=http://www.herdaily.com/blogimg/girl%20counting%20money_320x460.jpg&amp;imgrefurl=http://www.herdaily.com/fashion/8460/budget-yourself-and-save-money-.html&amp;usg=__G7LzKOjpY8rst1PwUjFYwO9mSSI=&amp;h=460&amp;w=320&amp;sz=22&amp;hl=en&amp;start=3&amp;zoom=1&amp;tbnid=K5cYBhSBCkEsUM:&amp;tbnh=128&amp;tbnw=89&amp;ei=ckofULz1CI_irAfy5ICgCA&amp;prev=/images?q=images+of+girl+counting+money&amp;hl=en&amp;sa=X&amp;gbv=2&amp;tbm=isch&amp;itbs=1" TargetMode="External"/><Relationship Id="rId4" Type="http://schemas.openxmlformats.org/officeDocument/2006/relationships/image" Target="../media/image164.jpeg"/><Relationship Id="rId9" Type="http://schemas.openxmlformats.org/officeDocument/2006/relationships/image" Target="../media/image1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2.jpeg"/><Relationship Id="rId2" Type="http://schemas.openxmlformats.org/officeDocument/2006/relationships/image" Target="../media/image168.png"/><Relationship Id="rId16" Type="http://schemas.openxmlformats.org/officeDocument/2006/relationships/hyperlink" Target="http://www.google.co.in/imgres?imgurl=http://4.bp.blogspot.com/_aekgRsEMZpw/SptFEtcgWrI/AAAAAAAAAV8/wASTdYMiOSQ/s400/mousy+.JPG&amp;imgrefurl=http://littlefoodjunction.blogspot.com/2009_08_01_archive.html&amp;usg=__TQrveBsITjUaDO22ugnd1S-ViI0=&amp;h=300&amp;w=400&amp;sz=23&amp;hl=en&amp;start=2&amp;zoom=1&amp;tbnid=bPen1IMlo5jqnM:&amp;tbnh=93&amp;tbnw=124&amp;ei=_U8fUMGWM4f4rQfVooGoDw&amp;prev=/search?q=animated+images+of+idli&amp;hl=en&amp;sa=X&amp;gbv=2&amp;tbm=isch&amp;prmd=ivns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gif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hyperlink" Target="http://www.google.co.in/imgres?imgurl=http://images.clipartof.com/small/10758-Clipart-Picture-Of-A-Blue-Short-Sleeved-T-Shirt-Mascot-Cartoon-Character-With-Welcoming-Open-Arms.jpg&amp;imgrefurl=http://www.clipartof.com/gallery/clipart/clothing.html&amp;usg=__qj-mL4nx767VDRjIev_k0V55PlM=&amp;h=457&amp;w=450&amp;sz=91&amp;hl=en&amp;start=28&amp;zoom=1&amp;tbnid=PA0DYj94wevA_M:&amp;tbnh=128&amp;tbnw=126&amp;ei=xFAfUM63JsLSrQeArIC4Cw&amp;prev=/search?q=animated+images+of+shirt&amp;start=20&amp;hl=en&amp;sa=N&amp;gbv=2&amp;tbm=isch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gif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gif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3.gif"/><Relationship Id="rId4" Type="http://schemas.openxmlformats.org/officeDocument/2006/relationships/image" Target="../media/image2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3.gif"/><Relationship Id="rId4" Type="http://schemas.openxmlformats.org/officeDocument/2006/relationships/image" Target="../media/image2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3.gif"/><Relationship Id="rId4" Type="http://schemas.openxmlformats.org/officeDocument/2006/relationships/image" Target="../media/image2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11" Type="http://schemas.openxmlformats.org/officeDocument/2006/relationships/image" Target="../media/image252.png"/><Relationship Id="rId5" Type="http://schemas.openxmlformats.org/officeDocument/2006/relationships/image" Target="../media/image247.png"/><Relationship Id="rId10" Type="http://schemas.openxmlformats.org/officeDocument/2006/relationships/image" Target="../media/image251.gif"/><Relationship Id="rId4" Type="http://schemas.openxmlformats.org/officeDocument/2006/relationships/image" Target="../media/image246.png"/><Relationship Id="rId9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27.png"/><Relationship Id="rId18" Type="http://schemas.openxmlformats.org/officeDocument/2006/relationships/image" Target="../media/image250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67.png"/><Relationship Id="rId17" Type="http://schemas.openxmlformats.org/officeDocument/2006/relationships/image" Target="../media/image233.png"/><Relationship Id="rId2" Type="http://schemas.openxmlformats.org/officeDocument/2006/relationships/image" Target="../media/image254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55.png"/><Relationship Id="rId5" Type="http://schemas.openxmlformats.org/officeDocument/2006/relationships/image" Target="../media/image46.png"/><Relationship Id="rId15" Type="http://schemas.openxmlformats.org/officeDocument/2006/relationships/image" Target="../media/image256.png"/><Relationship Id="rId10" Type="http://schemas.openxmlformats.org/officeDocument/2006/relationships/image" Target="../media/image53.png"/><Relationship Id="rId19" Type="http://schemas.openxmlformats.org/officeDocument/2006/relationships/image" Target="../media/image257.gif"/><Relationship Id="rId4" Type="http://schemas.openxmlformats.org/officeDocument/2006/relationships/image" Target="../media/image12.png"/><Relationship Id="rId9" Type="http://schemas.openxmlformats.org/officeDocument/2006/relationships/image" Target="../media/image52.png"/><Relationship Id="rId14" Type="http://schemas.openxmlformats.org/officeDocument/2006/relationships/image" Target="../media/image1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09600" y="540681"/>
            <a:ext cx="8001000" cy="570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43200" y="457200"/>
            <a:ext cx="4267200" cy="762000"/>
            <a:chOff x="2743200" y="457200"/>
            <a:chExt cx="4267200" cy="762000"/>
          </a:xfrm>
        </p:grpSpPr>
        <p:sp>
          <p:nvSpPr>
            <p:cNvPr id="10" name="Oval 9"/>
            <p:cNvSpPr/>
            <p:nvPr/>
          </p:nvSpPr>
          <p:spPr>
            <a:xfrm>
              <a:off x="2743200" y="457200"/>
              <a:ext cx="42672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48000" y="609600"/>
              <a:ext cx="3657600" cy="390525"/>
              <a:chOff x="2514600" y="609600"/>
              <a:chExt cx="3429000" cy="3905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2514600" y="609600"/>
                <a:ext cx="125730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3810000" y="609600"/>
                <a:ext cx="2476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4038600" y="609600"/>
                <a:ext cx="12573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/>
              </a:blip>
              <a:srcRect/>
              <a:stretch>
                <a:fillRect/>
              </a:stretch>
            </p:blipFill>
            <p:spPr bwMode="auto">
              <a:xfrm>
                <a:off x="5334000" y="609600"/>
                <a:ext cx="6096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914400" y="1447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02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90600" y="685800"/>
            <a:ext cx="7848600" cy="5334000"/>
            <a:chOff x="990600" y="685800"/>
            <a:chExt cx="7848600" cy="5334000"/>
          </a:xfrm>
        </p:grpSpPr>
        <p:sp>
          <p:nvSpPr>
            <p:cNvPr id="5" name="Horizontal Scroll 4"/>
            <p:cNvSpPr/>
            <p:nvPr/>
          </p:nvSpPr>
          <p:spPr>
            <a:xfrm>
              <a:off x="990600" y="685800"/>
              <a:ext cx="7772400" cy="5334000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600200" y="1295400"/>
              <a:ext cx="72390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3604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457200"/>
            <a:ext cx="2743200" cy="762000"/>
            <a:chOff x="2743200" y="685800"/>
            <a:chExt cx="2743200" cy="762000"/>
          </a:xfrm>
        </p:grpSpPr>
        <p:sp>
          <p:nvSpPr>
            <p:cNvPr id="10" name="Oval 9"/>
            <p:cNvSpPr/>
            <p:nvPr/>
          </p:nvSpPr>
          <p:spPr>
            <a:xfrm>
              <a:off x="2743200" y="685800"/>
              <a:ext cx="2743200" cy="762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00400" y="914400"/>
              <a:ext cx="1704975" cy="381000"/>
              <a:chOff x="2971800" y="762000"/>
              <a:chExt cx="1704975" cy="3810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971800" y="762000"/>
                <a:ext cx="1219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191000" y="762000"/>
                <a:ext cx="485775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066800" y="1600200"/>
            <a:ext cx="793976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066800" y="33528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168490" y="3276600"/>
            <a:ext cx="236591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71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4419600" y="2743200"/>
            <a:ext cx="3276600" cy="1600200"/>
          </a:xfrm>
          <a:prstGeom prst="cloudCallout">
            <a:avLst>
              <a:gd name="adj1" fmla="val 43951"/>
              <a:gd name="adj2" fmla="val 68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914400" y="3048000"/>
            <a:ext cx="3200400" cy="1676400"/>
          </a:xfrm>
          <a:prstGeom prst="cloudCallout">
            <a:avLst>
              <a:gd name="adj1" fmla="val 43113"/>
              <a:gd name="adj2" fmla="val 33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4400" y="0"/>
            <a:ext cx="76200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228600"/>
            <a:ext cx="711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600200" y="1447800"/>
            <a:ext cx="2933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5562600" y="1371600"/>
            <a:ext cx="3267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47800" y="33528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मेरा परीक्षाफल अच्छा है. </a:t>
            </a:r>
          </a:p>
          <a:p>
            <a:r>
              <a:rPr lang="hi-IN" dirty="0" smtClean="0"/>
              <a:t>क्योंकि मैंने 400 में से </a:t>
            </a:r>
          </a:p>
          <a:p>
            <a:r>
              <a:rPr lang="hi-IN" dirty="0" smtClean="0"/>
              <a:t>320 अंक प्राप्त किये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3124200"/>
            <a:ext cx="2514600" cy="91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मेरा परीक्षाफल अच्छा है. </a:t>
            </a:r>
          </a:p>
          <a:p>
            <a:r>
              <a:rPr lang="hi-IN" dirty="0" smtClean="0"/>
              <a:t>क्योंकि मैंने 360 में से </a:t>
            </a:r>
          </a:p>
          <a:p>
            <a:r>
              <a:rPr lang="hi-IN" dirty="0" smtClean="0"/>
              <a:t>300  अंक प्राप्त किये 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4038600" y="3886200"/>
            <a:ext cx="666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7543800" y="3886200"/>
            <a:ext cx="80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2514600" y="5038725"/>
            <a:ext cx="5200650" cy="447675"/>
            <a:chOff x="1600200" y="5791200"/>
            <a:chExt cx="5200650" cy="44767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600200" y="5791200"/>
              <a:ext cx="24003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962400" y="5791200"/>
              <a:ext cx="28384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5438775"/>
            <a:ext cx="6505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7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62200" y="838200"/>
            <a:ext cx="4419600" cy="1447800"/>
            <a:chOff x="990600" y="914400"/>
            <a:chExt cx="4419600" cy="1447800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914400"/>
              <a:ext cx="4419600" cy="1447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219200" y="990600"/>
              <a:ext cx="4038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1143000" y="3352800"/>
            <a:ext cx="7010400" cy="2667000"/>
            <a:chOff x="1066800" y="2286000"/>
            <a:chExt cx="7010400" cy="2667000"/>
          </a:xfrm>
        </p:grpSpPr>
        <p:sp>
          <p:nvSpPr>
            <p:cNvPr id="7" name="Flowchart: Decision 6"/>
            <p:cNvSpPr/>
            <p:nvPr/>
          </p:nvSpPr>
          <p:spPr>
            <a:xfrm>
              <a:off x="1066800" y="2286000"/>
              <a:ext cx="7010400" cy="2667000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853268" y="3228975"/>
              <a:ext cx="5214282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16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209800" y="304800"/>
            <a:ext cx="4800600" cy="914400"/>
            <a:chOff x="1905000" y="685800"/>
            <a:chExt cx="4362450" cy="609600"/>
          </a:xfrm>
        </p:grpSpPr>
        <p:sp>
          <p:nvSpPr>
            <p:cNvPr id="15" name="Rounded Rectangle 14"/>
            <p:cNvSpPr/>
            <p:nvPr/>
          </p:nvSpPr>
          <p:spPr>
            <a:xfrm>
              <a:off x="1981200" y="685800"/>
              <a:ext cx="4267200" cy="609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905000" y="762000"/>
              <a:ext cx="43624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524000" y="1828800"/>
            <a:ext cx="762000" cy="10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956560" y="1905000"/>
            <a:ext cx="23774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019800" y="2057400"/>
            <a:ext cx="914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524000" y="3657601"/>
            <a:ext cx="57269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912165" y="3657600"/>
            <a:ext cx="23456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951415" y="3886200"/>
            <a:ext cx="9065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286000" y="2133600"/>
            <a:ext cx="500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334000" y="2133600"/>
            <a:ext cx="609600" cy="4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209800" y="3962400"/>
            <a:ext cx="60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367337" y="3962400"/>
            <a:ext cx="500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0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52600" y="381000"/>
            <a:ext cx="5867400" cy="609600"/>
            <a:chOff x="1752600" y="381000"/>
            <a:chExt cx="5867400" cy="609600"/>
          </a:xfrm>
        </p:grpSpPr>
        <p:sp>
          <p:nvSpPr>
            <p:cNvPr id="10" name="Rectangle 9"/>
            <p:cNvSpPr/>
            <p:nvPr/>
          </p:nvSpPr>
          <p:spPr>
            <a:xfrm>
              <a:off x="1752600" y="381000"/>
              <a:ext cx="5867400" cy="609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1828800" y="381000"/>
              <a:ext cx="578443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219200" y="1524000"/>
            <a:ext cx="642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057400" y="3505200"/>
            <a:ext cx="4572000" cy="56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90600" y="4191000"/>
            <a:ext cx="579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705600" y="3657600"/>
            <a:ext cx="2105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7353300" y="990600"/>
            <a:ext cx="179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98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048000" y="1600200"/>
            <a:ext cx="2133600" cy="112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429000" y="2743200"/>
            <a:ext cx="1981200" cy="11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418115" y="4038600"/>
            <a:ext cx="1600200" cy="10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429000" y="5181600"/>
            <a:ext cx="1600200" cy="112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838200" y="381000"/>
            <a:ext cx="6553200" cy="1219200"/>
            <a:chOff x="838200" y="381000"/>
            <a:chExt cx="6553200" cy="12192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057400" y="381000"/>
              <a:ext cx="5334000" cy="115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 descr="F:\ani-Butterfly6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8200" y="457200"/>
              <a:ext cx="1143000" cy="1143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090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76400" y="609600"/>
            <a:ext cx="6838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209800" y="1828800"/>
            <a:ext cx="4572000" cy="6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00200" y="4343400"/>
            <a:ext cx="63327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F:\ani-Butterfly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57200"/>
            <a:ext cx="1066800" cy="10668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219200" y="2895600"/>
            <a:ext cx="7162800" cy="990600"/>
            <a:chOff x="1219200" y="2895600"/>
            <a:chExt cx="7162800" cy="99060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219200" y="2895600"/>
              <a:ext cx="7162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400800" y="3276600"/>
              <a:ext cx="2095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905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990600" y="9144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2743200" y="152400"/>
            <a:ext cx="3733800" cy="914400"/>
            <a:chOff x="3200400" y="203200"/>
            <a:chExt cx="2286000" cy="609600"/>
          </a:xfrm>
        </p:grpSpPr>
        <p:sp>
          <p:nvSpPr>
            <p:cNvPr id="6" name="Oval 5"/>
            <p:cNvSpPr/>
            <p:nvPr/>
          </p:nvSpPr>
          <p:spPr>
            <a:xfrm>
              <a:off x="3200400" y="203200"/>
              <a:ext cx="2286000" cy="609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304800"/>
              <a:ext cx="1447800" cy="389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i-IN" sz="3200" dirty="0" smtClean="0"/>
                <a:t>जरा सोचिये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24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762000"/>
            <a:ext cx="6315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3276600"/>
            <a:ext cx="63246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94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09800" y="304800"/>
            <a:ext cx="5486400" cy="838200"/>
            <a:chOff x="2590800" y="533400"/>
            <a:chExt cx="5486400" cy="838200"/>
          </a:xfrm>
        </p:grpSpPr>
        <p:sp>
          <p:nvSpPr>
            <p:cNvPr id="16" name="Rounded Rectangle 15"/>
            <p:cNvSpPr/>
            <p:nvPr/>
          </p:nvSpPr>
          <p:spPr>
            <a:xfrm>
              <a:off x="2590800" y="533400"/>
              <a:ext cx="5486400" cy="838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971800" y="533400"/>
              <a:ext cx="494284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524000" y="1371600"/>
            <a:ext cx="7467600" cy="6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752600" y="2057400"/>
            <a:ext cx="1524000" cy="55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2743200"/>
            <a:ext cx="31873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76401" y="3352800"/>
            <a:ext cx="2133600" cy="87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828800" y="4495800"/>
            <a:ext cx="1219200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019800" y="1981200"/>
            <a:ext cx="1600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400800" y="2590800"/>
            <a:ext cx="1905000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7221855" y="3810000"/>
            <a:ext cx="138874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5334000"/>
            <a:ext cx="1587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352800" y="5257800"/>
            <a:ext cx="2286000" cy="90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867400" y="5334000"/>
            <a:ext cx="152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F:\butterfly8.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524000"/>
            <a:ext cx="5334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2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209800" y="6858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76400" y="3276600"/>
            <a:ext cx="7229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45720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200400" y="12441"/>
            <a:ext cx="2438400" cy="5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F:\butterfly8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808892"/>
            <a:ext cx="533400" cy="410308"/>
          </a:xfrm>
          <a:prstGeom prst="rect">
            <a:avLst/>
          </a:prstGeom>
          <a:noFill/>
        </p:spPr>
      </p:pic>
      <p:pic>
        <p:nvPicPr>
          <p:cNvPr id="10" name="Picture 2" descr="F:\butterfly8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552092"/>
            <a:ext cx="533400" cy="410308"/>
          </a:xfrm>
          <a:prstGeom prst="rect">
            <a:avLst/>
          </a:prstGeom>
          <a:noFill/>
        </p:spPr>
      </p:pic>
      <p:pic>
        <p:nvPicPr>
          <p:cNvPr id="11" name="Picture 2" descr="F:\butterfly8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771292"/>
            <a:ext cx="533400" cy="410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9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981200" y="990600"/>
            <a:ext cx="692727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590800" y="1752600"/>
            <a:ext cx="3429000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:\butterfly8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762000"/>
            <a:ext cx="1386838" cy="1066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2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905000" y="914400"/>
            <a:ext cx="68305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524000" y="1981200"/>
            <a:ext cx="67236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905000" y="3352800"/>
            <a:ext cx="5257800" cy="609600"/>
            <a:chOff x="1752600" y="3352800"/>
            <a:chExt cx="4171950" cy="342900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3352800"/>
              <a:ext cx="26765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419600" y="3352800"/>
              <a:ext cx="15049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066800" y="4495800"/>
            <a:ext cx="742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F:\ani-Butterfly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8382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9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752600" y="1143000"/>
            <a:ext cx="3038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752600" y="1905000"/>
            <a:ext cx="2600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752600" y="2743200"/>
            <a:ext cx="3876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371600" y="3886200"/>
            <a:ext cx="6143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http://t2.gstatic.com/images?q=tbn:ANd9GcTqkhV44R9PpKB7ycArVXDbBhELbgOYQZs1gjaLOmVDNdVMwUHogV6Q5D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 flipH="1">
            <a:off x="6553200" y="3886200"/>
            <a:ext cx="2799079" cy="228600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276600" y="152400"/>
            <a:ext cx="2819400" cy="6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F:\ani-Butterfly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1143000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2" descr="F:\ani-Butterfly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1981200"/>
            <a:ext cx="381000" cy="381000"/>
          </a:xfrm>
          <a:prstGeom prst="rect">
            <a:avLst/>
          </a:prstGeom>
          <a:noFill/>
        </p:spPr>
      </p:pic>
      <p:pic>
        <p:nvPicPr>
          <p:cNvPr id="12" name="Picture 2" descr="F:\ani-Butterfly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2743200"/>
            <a:ext cx="381000" cy="381000"/>
          </a:xfrm>
          <a:prstGeom prst="rect">
            <a:avLst/>
          </a:prstGeom>
          <a:noFill/>
        </p:spPr>
      </p:pic>
      <p:pic>
        <p:nvPicPr>
          <p:cNvPr id="13" name="Picture 2" descr="F:\ani-Butterfly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40386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6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24200" y="152400"/>
            <a:ext cx="3581400" cy="762000"/>
            <a:chOff x="2971800" y="457200"/>
            <a:chExt cx="3581400" cy="762000"/>
          </a:xfrm>
        </p:grpSpPr>
        <p:sp>
          <p:nvSpPr>
            <p:cNvPr id="8" name="Oval 7"/>
            <p:cNvSpPr/>
            <p:nvPr/>
          </p:nvSpPr>
          <p:spPr>
            <a:xfrm>
              <a:off x="2971800" y="457200"/>
              <a:ext cx="35814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8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276600" y="533400"/>
              <a:ext cx="2971800" cy="505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1371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0" y="2514600"/>
            <a:ext cx="2914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5146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F:\ani-Butterfly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143000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5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438400" y="990600"/>
            <a:ext cx="240827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828800" y="1676400"/>
            <a:ext cx="1457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181600" y="1447800"/>
            <a:ext cx="1552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828800" y="2667000"/>
            <a:ext cx="693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4200" y="0"/>
            <a:ext cx="3657600" cy="8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:\ani-Butterfly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914400"/>
            <a:ext cx="609600" cy="609600"/>
          </a:xfrm>
          <a:prstGeom prst="rect">
            <a:avLst/>
          </a:prstGeom>
          <a:noFill/>
        </p:spPr>
      </p:pic>
      <p:pic>
        <p:nvPicPr>
          <p:cNvPr id="10" name="Picture 6" descr="http://www.bellsnwhistles.com/6bula/1abu0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1828800"/>
            <a:ext cx="257175" cy="257175"/>
          </a:xfrm>
          <a:prstGeom prst="rect">
            <a:avLst/>
          </a:prstGeom>
          <a:noFill/>
        </p:spPr>
      </p:pic>
      <p:pic>
        <p:nvPicPr>
          <p:cNvPr id="11" name="Picture 6" descr="http://www.bellsnwhistles.com/6bula/1abu0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1752600"/>
            <a:ext cx="257175" cy="257175"/>
          </a:xfrm>
          <a:prstGeom prst="rect">
            <a:avLst/>
          </a:prstGeom>
          <a:noFill/>
        </p:spPr>
      </p:pic>
      <p:pic>
        <p:nvPicPr>
          <p:cNvPr id="12" name="Picture 2" descr="F:\ani-Butterfly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2895600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7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447800" y="381000"/>
            <a:ext cx="709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24000" y="1676400"/>
            <a:ext cx="41629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209800" y="2209800"/>
            <a:ext cx="2362200" cy="4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209800" y="2743200"/>
            <a:ext cx="2590800" cy="4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286000" y="3352800"/>
            <a:ext cx="24406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38400" y="4267200"/>
            <a:ext cx="1457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38400" y="5105400"/>
            <a:ext cx="1581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209800" y="5943600"/>
            <a:ext cx="206477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 descr="Man's Turtleneck Sweater 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219200"/>
            <a:ext cx="3152775" cy="3333750"/>
          </a:xfrm>
          <a:prstGeom prst="rect">
            <a:avLst/>
          </a:prstGeom>
          <a:noFill/>
        </p:spPr>
      </p:pic>
      <p:pic>
        <p:nvPicPr>
          <p:cNvPr id="13" name="Picture 2" descr="F:\ani-Butterfly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457200"/>
            <a:ext cx="609600" cy="609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8600" y="3657600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4495800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57600" y="3657600"/>
            <a:ext cx="2000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371600" y="1066799"/>
            <a:ext cx="5410200" cy="47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667000" y="1600200"/>
            <a:ext cx="834717" cy="7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876800" y="1600200"/>
            <a:ext cx="772886" cy="74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447800" y="2743200"/>
            <a:ext cx="5181600" cy="34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590800" y="3124200"/>
            <a:ext cx="3219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447800" y="3581400"/>
            <a:ext cx="6019799" cy="27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3429000" y="381000"/>
            <a:ext cx="2057400" cy="457200"/>
            <a:chOff x="3429000" y="381000"/>
            <a:chExt cx="2057400" cy="457200"/>
          </a:xfrm>
        </p:grpSpPr>
        <p:sp>
          <p:nvSpPr>
            <p:cNvPr id="14" name="Rectangle 13"/>
            <p:cNvSpPr/>
            <p:nvPr/>
          </p:nvSpPr>
          <p:spPr>
            <a:xfrm>
              <a:off x="3429000" y="381000"/>
              <a:ext cx="2057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581400" y="381000"/>
              <a:ext cx="17907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615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981200" y="762000"/>
            <a:ext cx="2133600" cy="5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981200" y="1371600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4648200" y="1447800"/>
            <a:ext cx="1857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981200" y="2133600"/>
            <a:ext cx="39463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057400" y="2971800"/>
            <a:ext cx="2266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4572000" y="2895600"/>
            <a:ext cx="2776537" cy="395288"/>
            <a:chOff x="4386263" y="3200400"/>
            <a:chExt cx="2776537" cy="395288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386263" y="3262313"/>
              <a:ext cx="3714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800600" y="3200400"/>
              <a:ext cx="23622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752600" y="3581400"/>
            <a:ext cx="657518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17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05200" y="228600"/>
            <a:ext cx="2514600" cy="685800"/>
            <a:chOff x="2895600" y="304800"/>
            <a:chExt cx="1143000" cy="457200"/>
          </a:xfrm>
        </p:grpSpPr>
        <p:sp>
          <p:nvSpPr>
            <p:cNvPr id="12" name="Rounded Rectangle 11"/>
            <p:cNvSpPr/>
            <p:nvPr/>
          </p:nvSpPr>
          <p:spPr>
            <a:xfrm>
              <a:off x="2895600" y="304800"/>
              <a:ext cx="1143000" cy="457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971800" y="304800"/>
              <a:ext cx="10001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143000" y="1143000"/>
            <a:ext cx="671303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143000" y="1828800"/>
            <a:ext cx="69629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1295400" y="2704171"/>
            <a:ext cx="6172200" cy="724829"/>
            <a:chOff x="1828800" y="2590800"/>
            <a:chExt cx="4286250" cy="37147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828800" y="2590801"/>
              <a:ext cx="5619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819400" y="2590800"/>
              <a:ext cx="32956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133600" y="3733800"/>
            <a:ext cx="49377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590800" y="4419600"/>
            <a:ext cx="3886200" cy="6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667000" y="5181600"/>
            <a:ext cx="3429000" cy="97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49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286000" y="609600"/>
            <a:ext cx="683247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 descr="http://www.google.co.in/images?q=tbn:ANd9GcTB9bLIYEMfE_Jsm2WPSpdttdxawdRgtwKuaFWwzUPU-PEE1BuOIT97J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05200"/>
            <a:ext cx="1533859" cy="2209800"/>
          </a:xfrm>
          <a:prstGeom prst="rect">
            <a:avLst/>
          </a:prstGeom>
          <a:noFill/>
        </p:spPr>
      </p:pic>
      <p:pic>
        <p:nvPicPr>
          <p:cNvPr id="11271" name="Picture 7" descr="http://t0.gstatic.com/images?q=tbn:ANd9GcQpWxd9iiRL02Dy8gHjA4VZeXRgQ6cLHOQlrWTo8UX5NRQRBgQ4qNPGqO0D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905000"/>
            <a:ext cx="1066800" cy="1534275"/>
          </a:xfrm>
          <a:prstGeom prst="rect">
            <a:avLst/>
          </a:prstGeom>
          <a:noFill/>
        </p:spPr>
      </p:pic>
      <p:pic>
        <p:nvPicPr>
          <p:cNvPr id="11273" name="Picture 9" descr="http://t1.gstatic.com/images?q=tbn:ANd9GcQo9kNcqwv_qFensODCNHjz1fF8n5607t5pSJFQMNigo5vsWD0m99X5Lw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685800"/>
            <a:ext cx="990600" cy="1256122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3886200"/>
            <a:ext cx="595134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42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200400" y="152400"/>
            <a:ext cx="3352800" cy="685800"/>
            <a:chOff x="2590800" y="381000"/>
            <a:chExt cx="3352800" cy="685800"/>
          </a:xfrm>
        </p:grpSpPr>
        <p:sp>
          <p:nvSpPr>
            <p:cNvPr id="25" name="Oval 24"/>
            <p:cNvSpPr/>
            <p:nvPr/>
          </p:nvSpPr>
          <p:spPr>
            <a:xfrm>
              <a:off x="2590800" y="381000"/>
              <a:ext cx="33528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667000" y="533400"/>
              <a:ext cx="3206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dirty="0" smtClean="0"/>
                <a:t>अनुपात को प्रतिशत में बदलना </a:t>
              </a:r>
              <a:endParaRPr lang="en-US" dirty="0"/>
            </a:p>
          </p:txBody>
        </p:sp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143000" y="914399"/>
            <a:ext cx="7772400" cy="12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133600" y="2514600"/>
            <a:ext cx="357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286000" y="3048000"/>
            <a:ext cx="2819400" cy="4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828800" y="3657600"/>
            <a:ext cx="5638800" cy="73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371600" y="4572000"/>
            <a:ext cx="3314700" cy="838200"/>
            <a:chOff x="1600200" y="4572000"/>
            <a:chExt cx="3086100" cy="695325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600200" y="4648200"/>
              <a:ext cx="17621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352800" y="4800600"/>
              <a:ext cx="23812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581400" y="4572000"/>
              <a:ext cx="1104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4953000" y="4495800"/>
            <a:ext cx="1295400" cy="8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1295400" y="5257800"/>
            <a:ext cx="4295775" cy="990600"/>
            <a:chOff x="1524000" y="5257800"/>
            <a:chExt cx="4067175" cy="742950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524000" y="5334000"/>
              <a:ext cx="25050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038600" y="5486400"/>
              <a:ext cx="23812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419600" y="5257800"/>
              <a:ext cx="238125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648200" y="5486400"/>
              <a:ext cx="1809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2" name="Picture 1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800600" y="5410200"/>
              <a:ext cx="7905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" name="Group 26"/>
          <p:cNvGrpSpPr/>
          <p:nvPr/>
        </p:nvGrpSpPr>
        <p:grpSpPr>
          <a:xfrm>
            <a:off x="5867400" y="5257800"/>
            <a:ext cx="1066800" cy="914400"/>
            <a:chOff x="5638800" y="5257800"/>
            <a:chExt cx="904875" cy="657225"/>
          </a:xfrm>
        </p:grpSpPr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5943600" y="5257800"/>
              <a:ext cx="6000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5638800" y="5486400"/>
              <a:ext cx="238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6858000" y="5257800"/>
            <a:ext cx="1447800" cy="990600"/>
            <a:chOff x="6553200" y="5257800"/>
            <a:chExt cx="1181100" cy="657225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553200" y="5486400"/>
              <a:ext cx="23812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5" name="Picture 15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858000" y="5257800"/>
              <a:ext cx="87630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57" name="Picture 17" descr="http://t3.gstatic.com/images?q=tbn:ANd9GcRgpdKaaF4BBLZDvOrVq9W4-txOiOIGuU8JD96IWaOvKVH49hp-_Y-0FCI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00800" y="1828800"/>
            <a:ext cx="2171700" cy="162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0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048000" y="457200"/>
            <a:ext cx="2667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143000" y="1600200"/>
            <a:ext cx="7429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14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219200" y="1143000"/>
            <a:ext cx="786210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295400" y="2209800"/>
            <a:ext cx="6553200" cy="3810000"/>
            <a:chOff x="1905000" y="2209800"/>
            <a:chExt cx="5657850" cy="31813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905000" y="2209800"/>
              <a:ext cx="5657850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5295900" y="4876800"/>
              <a:ext cx="2667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114800" y="4876800"/>
              <a:ext cx="1809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2362200" y="152400"/>
            <a:ext cx="4648200" cy="685800"/>
            <a:chOff x="2438400" y="152400"/>
            <a:chExt cx="4648200" cy="685800"/>
          </a:xfrm>
        </p:grpSpPr>
        <p:sp>
          <p:nvSpPr>
            <p:cNvPr id="10" name="Rounded Rectangle 9"/>
            <p:cNvSpPr/>
            <p:nvPr/>
          </p:nvSpPr>
          <p:spPr>
            <a:xfrm>
              <a:off x="2438400" y="152400"/>
              <a:ext cx="4343400" cy="685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14600" y="15240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i-IN" dirty="0" smtClean="0"/>
                <a:t>राशी के बढ़ने या घटने को कुल राशी के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1400" y="457200"/>
              <a:ext cx="20425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dirty="0" smtClean="0"/>
                <a:t>प्रतिशत में बदलना </a:t>
              </a:r>
              <a:endParaRPr lang="en-US" dirty="0"/>
            </a:p>
          </p:txBody>
        </p:sp>
      </p:grpSp>
      <p:pic>
        <p:nvPicPr>
          <p:cNvPr id="9218" name="Picture 2" descr="F:\butterfly8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838200"/>
            <a:ext cx="520065" cy="40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7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171" name="Picture 3" descr="http://t3.gstatic.com/images?q=tbn:ANd9GcTNMxzY2MTp0RlWSlKCZ9E6EH3C0X9Kp1Jim8T6kOO5BJE8jPcJdg-hhSYj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33600"/>
            <a:ext cx="1807368" cy="1836057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762000"/>
            <a:ext cx="636780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295400" y="4343400"/>
            <a:ext cx="69207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71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1447800" y="1981200"/>
            <a:ext cx="1981200" cy="1371600"/>
          </a:xfrm>
          <a:prstGeom prst="cloudCallout">
            <a:avLst>
              <a:gd name="adj1" fmla="val 53892"/>
              <a:gd name="adj2" fmla="val 71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5562600" y="1828800"/>
            <a:ext cx="1981200" cy="1371600"/>
          </a:xfrm>
          <a:prstGeom prst="cloudCallout">
            <a:avLst>
              <a:gd name="adj1" fmla="val -95558"/>
              <a:gd name="adj2" fmla="val 69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295400" y="762000"/>
            <a:ext cx="7549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photos2-cdn.fotosearch.com/bthumb/corbis/DGT066/OPW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00400"/>
            <a:ext cx="1524000" cy="315951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76400" y="2209800"/>
            <a:ext cx="15430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867400" y="2057400"/>
            <a:ext cx="1447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59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imagesCAJT97V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72000"/>
            <a:ext cx="2638425" cy="17335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5800" y="685800"/>
            <a:ext cx="4267200" cy="3733800"/>
            <a:chOff x="685800" y="685800"/>
            <a:chExt cx="4267200" cy="3733800"/>
          </a:xfrm>
        </p:grpSpPr>
        <p:sp>
          <p:nvSpPr>
            <p:cNvPr id="7" name="Cloud Callout 6"/>
            <p:cNvSpPr/>
            <p:nvPr/>
          </p:nvSpPr>
          <p:spPr>
            <a:xfrm>
              <a:off x="685800" y="685800"/>
              <a:ext cx="4267200" cy="3733800"/>
            </a:xfrm>
            <a:prstGeom prst="cloudCallout">
              <a:avLst>
                <a:gd name="adj1" fmla="val 15647"/>
                <a:gd name="adj2" fmla="val 6454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990600" y="1447800"/>
              <a:ext cx="360426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4724400" y="0"/>
            <a:ext cx="4419600" cy="4191000"/>
            <a:chOff x="4724400" y="0"/>
            <a:chExt cx="4419600" cy="4191000"/>
          </a:xfrm>
        </p:grpSpPr>
        <p:sp>
          <p:nvSpPr>
            <p:cNvPr id="8" name="Cloud Callout 7"/>
            <p:cNvSpPr/>
            <p:nvPr/>
          </p:nvSpPr>
          <p:spPr>
            <a:xfrm>
              <a:off x="4724400" y="0"/>
              <a:ext cx="4419600" cy="4191000"/>
            </a:xfrm>
            <a:prstGeom prst="cloudCallout">
              <a:avLst>
                <a:gd name="adj1" fmla="val -35858"/>
                <a:gd name="adj2" fmla="val 5678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5105400" y="1295400"/>
              <a:ext cx="3581400" cy="2568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240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495800" y="2971800"/>
            <a:ext cx="4305300" cy="1219200"/>
            <a:chOff x="4572000" y="2209800"/>
            <a:chExt cx="4305300" cy="990600"/>
          </a:xfrm>
        </p:grpSpPr>
        <p:sp>
          <p:nvSpPr>
            <p:cNvPr id="9" name="Horizontal Scroll 8"/>
            <p:cNvSpPr/>
            <p:nvPr/>
          </p:nvSpPr>
          <p:spPr>
            <a:xfrm>
              <a:off x="4572000" y="2209800"/>
              <a:ext cx="4267200" cy="990600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724400" y="2362200"/>
              <a:ext cx="415290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1295400" y="4724400"/>
            <a:ext cx="5029200" cy="1219200"/>
            <a:chOff x="990600" y="3581400"/>
            <a:chExt cx="5029200" cy="1219200"/>
          </a:xfrm>
        </p:grpSpPr>
        <p:sp>
          <p:nvSpPr>
            <p:cNvPr id="11" name="Horizontal Scroll 10"/>
            <p:cNvSpPr/>
            <p:nvPr/>
          </p:nvSpPr>
          <p:spPr>
            <a:xfrm>
              <a:off x="990600" y="3581400"/>
              <a:ext cx="5029200" cy="1219200"/>
            </a:xfrm>
            <a:prstGeom prst="horizont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066800" y="3733800"/>
              <a:ext cx="470535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1447800" y="1143000"/>
            <a:ext cx="4495800" cy="1295400"/>
            <a:chOff x="1066800" y="990600"/>
            <a:chExt cx="4495800" cy="1295400"/>
          </a:xfrm>
        </p:grpSpPr>
        <p:sp>
          <p:nvSpPr>
            <p:cNvPr id="7" name="Horizontal Scroll 6"/>
            <p:cNvSpPr/>
            <p:nvPr/>
          </p:nvSpPr>
          <p:spPr>
            <a:xfrm>
              <a:off x="1066800" y="990600"/>
              <a:ext cx="4495800" cy="129540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219200" y="1219200"/>
              <a:ext cx="420052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896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14400" y="914400"/>
            <a:ext cx="7572375" cy="1981200"/>
            <a:chOff x="1219200" y="914400"/>
            <a:chExt cx="7267575" cy="1343025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219200" y="914400"/>
              <a:ext cx="56769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781800" y="1524000"/>
              <a:ext cx="170497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914400" y="1905000"/>
            <a:ext cx="7943850" cy="2085976"/>
            <a:chOff x="1219200" y="2667000"/>
            <a:chExt cx="7334250" cy="11144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048000" y="3200400"/>
              <a:ext cx="55054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219200" y="2667000"/>
              <a:ext cx="1304925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914400" y="4162425"/>
            <a:ext cx="7677150" cy="1781176"/>
            <a:chOff x="990600" y="4572000"/>
            <a:chExt cx="7524750" cy="9620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990600" y="4800600"/>
              <a:ext cx="60293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934200" y="4572000"/>
              <a:ext cx="158115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946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05000" y="228600"/>
            <a:ext cx="5867400" cy="609600"/>
            <a:chOff x="1752600" y="76200"/>
            <a:chExt cx="5867400" cy="609600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1752600" y="76200"/>
              <a:ext cx="5867400" cy="609600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1200" y="152400"/>
              <a:ext cx="556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i-IN" sz="2800" dirty="0" smtClean="0"/>
                <a:t>लाभ या हानि को प्रतिशत में बदलना 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00200" y="1752600"/>
            <a:ext cx="6248400" cy="381000"/>
            <a:chOff x="1295400" y="2209800"/>
            <a:chExt cx="5334000" cy="3524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295400" y="2209800"/>
              <a:ext cx="40100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5295900" y="2209800"/>
              <a:ext cx="13335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066800" y="2133600"/>
            <a:ext cx="3314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4724400" y="2209800"/>
            <a:ext cx="3228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 rot="5400000">
            <a:off x="2590800" y="4114800"/>
            <a:ext cx="3962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85800" y="838200"/>
            <a:ext cx="8001000" cy="791817"/>
            <a:chOff x="685800" y="838200"/>
            <a:chExt cx="8001000" cy="79181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219200" y="1143000"/>
              <a:ext cx="7467600" cy="487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 descr="F:\ani-Butterfly6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" y="838200"/>
              <a:ext cx="685800" cy="685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1620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048000" y="304800"/>
            <a:ext cx="2133600" cy="685800"/>
            <a:chOff x="3048000" y="304800"/>
            <a:chExt cx="1828800" cy="609600"/>
          </a:xfrm>
        </p:grpSpPr>
        <p:sp>
          <p:nvSpPr>
            <p:cNvPr id="9" name="Rectangle 8"/>
            <p:cNvSpPr/>
            <p:nvPr/>
          </p:nvSpPr>
          <p:spPr>
            <a:xfrm>
              <a:off x="3048000" y="304800"/>
              <a:ext cx="1828800" cy="609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124200" y="381000"/>
              <a:ext cx="1571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685800" y="990600"/>
            <a:ext cx="6781800" cy="3886200"/>
            <a:chOff x="914400" y="1447800"/>
            <a:chExt cx="6781800" cy="3886200"/>
          </a:xfrm>
        </p:grpSpPr>
        <p:sp>
          <p:nvSpPr>
            <p:cNvPr id="7" name="Oval Callout 6"/>
            <p:cNvSpPr/>
            <p:nvPr/>
          </p:nvSpPr>
          <p:spPr>
            <a:xfrm>
              <a:off x="914400" y="1447800"/>
              <a:ext cx="6781800" cy="3886200"/>
            </a:xfrm>
            <a:prstGeom prst="wedgeEllipseCallout">
              <a:avLst>
                <a:gd name="adj1" fmla="val 24203"/>
                <a:gd name="adj2" fmla="val 593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294707" y="2286000"/>
              <a:ext cx="5906193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638800" y="4572000"/>
            <a:ext cx="1600200" cy="21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03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333499" y="1228724"/>
            <a:ext cx="693964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3352800" y="4038600"/>
            <a:ext cx="32766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62000" y="533400"/>
            <a:ext cx="7315200" cy="762000"/>
            <a:chOff x="762000" y="533400"/>
            <a:chExt cx="7315200" cy="762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524000" y="533400"/>
              <a:ext cx="6553200" cy="575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2" name="Picture 2" descr="F:\ani-Butterfly6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609600"/>
              <a:ext cx="685800" cy="685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7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981200" y="4724400"/>
            <a:ext cx="5543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066800" y="685800"/>
            <a:ext cx="7172325" cy="4038600"/>
            <a:chOff x="1066800" y="685800"/>
            <a:chExt cx="7172325" cy="4038600"/>
          </a:xfrm>
        </p:grpSpPr>
        <p:pic>
          <p:nvPicPr>
            <p:cNvPr id="4101" name="Picture 5" descr="F:\chairspin3.gif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flipH="1">
              <a:off x="3581400" y="1752600"/>
              <a:ext cx="2362200" cy="2971800"/>
            </a:xfrm>
            <a:prstGeom prst="rect">
              <a:avLst/>
            </a:prstGeom>
            <a:noFill/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905000" y="685800"/>
              <a:ext cx="63341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 descr="F:\ani-Butterfly6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685800"/>
              <a:ext cx="685800" cy="685800"/>
            </a:xfrm>
            <a:prstGeom prst="rect">
              <a:avLst/>
            </a:prstGeom>
            <a:noFill/>
          </p:spPr>
        </p:pic>
      </p:grpSp>
      <p:pic>
        <p:nvPicPr>
          <p:cNvPr id="8" name="Picture 2" descr="F:\ani-Butterfly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64820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1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19400" y="304800"/>
            <a:ext cx="3962400" cy="914400"/>
            <a:chOff x="2819400" y="304800"/>
            <a:chExt cx="3962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2819400" y="304800"/>
              <a:ext cx="3962400" cy="9144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124200" y="418469"/>
              <a:ext cx="3352800" cy="64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2133600" y="1295400"/>
            <a:ext cx="5105400" cy="838200"/>
            <a:chOff x="2057400" y="1295400"/>
            <a:chExt cx="5105400" cy="838200"/>
          </a:xfrm>
        </p:grpSpPr>
        <p:sp>
          <p:nvSpPr>
            <p:cNvPr id="12" name="Horizontal Scroll 11"/>
            <p:cNvSpPr/>
            <p:nvPr/>
          </p:nvSpPr>
          <p:spPr>
            <a:xfrm>
              <a:off x="2057400" y="1295400"/>
              <a:ext cx="5105400" cy="83820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209800" y="1447800"/>
              <a:ext cx="4800600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1066800" y="2286000"/>
            <a:ext cx="3352800" cy="2362200"/>
            <a:chOff x="1066800" y="2286000"/>
            <a:chExt cx="3352800" cy="2362200"/>
          </a:xfrm>
        </p:grpSpPr>
        <p:sp>
          <p:nvSpPr>
            <p:cNvPr id="14" name="Horizontal Scroll 13"/>
            <p:cNvSpPr/>
            <p:nvPr/>
          </p:nvSpPr>
          <p:spPr>
            <a:xfrm>
              <a:off x="1066800" y="2286000"/>
              <a:ext cx="3352800" cy="2362200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295400" y="2438400"/>
              <a:ext cx="30480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4495799" y="2286000"/>
            <a:ext cx="4419600" cy="2362200"/>
            <a:chOff x="4805947" y="2286000"/>
            <a:chExt cx="4109453" cy="2362200"/>
          </a:xfrm>
        </p:grpSpPr>
        <p:sp>
          <p:nvSpPr>
            <p:cNvPr id="16" name="Horizontal Scroll 15"/>
            <p:cNvSpPr/>
            <p:nvPr/>
          </p:nvSpPr>
          <p:spPr>
            <a:xfrm>
              <a:off x="4805947" y="2286000"/>
              <a:ext cx="4109453" cy="2362200"/>
            </a:xfrm>
            <a:prstGeom prst="horizont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5105400" y="2590800"/>
              <a:ext cx="3810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3124200" y="4572000"/>
            <a:ext cx="3200400" cy="609600"/>
            <a:chOff x="3124200" y="4572000"/>
            <a:chExt cx="3200400" cy="609600"/>
          </a:xfrm>
        </p:grpSpPr>
        <p:sp>
          <p:nvSpPr>
            <p:cNvPr id="18" name="Horizontal Scroll 17"/>
            <p:cNvSpPr/>
            <p:nvPr/>
          </p:nvSpPr>
          <p:spPr>
            <a:xfrm>
              <a:off x="3124200" y="4572000"/>
              <a:ext cx="3200400" cy="609600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352800" y="4648200"/>
              <a:ext cx="28670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21"/>
          <p:cNvGrpSpPr/>
          <p:nvPr/>
        </p:nvGrpSpPr>
        <p:grpSpPr>
          <a:xfrm>
            <a:off x="1905000" y="5181600"/>
            <a:ext cx="5638800" cy="1192934"/>
            <a:chOff x="1905000" y="5181600"/>
            <a:chExt cx="5638800" cy="1192934"/>
          </a:xfrm>
        </p:grpSpPr>
        <p:sp>
          <p:nvSpPr>
            <p:cNvPr id="21" name="Rounded Rectangle 20"/>
            <p:cNvSpPr/>
            <p:nvPr/>
          </p:nvSpPr>
          <p:spPr>
            <a:xfrm>
              <a:off x="1905000" y="5181600"/>
              <a:ext cx="5638800" cy="1143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905000" y="5257800"/>
              <a:ext cx="5562600" cy="111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87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990600" y="609600"/>
            <a:ext cx="7696200" cy="11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990601" y="2133601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276600" y="2895600"/>
            <a:ext cx="3397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124200" y="3429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4572000" y="1447800"/>
            <a:ext cx="4572000" cy="15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590800" y="4114800"/>
            <a:ext cx="2892552" cy="5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410200" y="4038600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762000" y="5029200"/>
            <a:ext cx="7829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01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09800" y="381000"/>
            <a:ext cx="4724400" cy="762000"/>
            <a:chOff x="2514600" y="381000"/>
            <a:chExt cx="3810000" cy="60960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2514600" y="381000"/>
              <a:ext cx="3810000" cy="609600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590800" y="457200"/>
              <a:ext cx="3733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143000" y="1371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590800" y="22098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295400" y="3124200"/>
            <a:ext cx="53157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477000" y="2971800"/>
            <a:ext cx="19955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524000" y="4495800"/>
            <a:ext cx="667870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09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7162800" y="1600200"/>
            <a:ext cx="17811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048000" y="304800"/>
            <a:ext cx="3352800" cy="82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828800" y="1600200"/>
            <a:ext cx="55340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:\ani-Butterfly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676400"/>
            <a:ext cx="685800" cy="685800"/>
          </a:xfrm>
          <a:prstGeom prst="rect">
            <a:avLst/>
          </a:prstGeom>
          <a:noFill/>
        </p:spPr>
      </p:pic>
      <p:pic>
        <p:nvPicPr>
          <p:cNvPr id="8" name="Picture 2" descr="F:\ani-Butterfly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27660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1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828800" y="304800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295400"/>
            <a:ext cx="373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1295400"/>
            <a:ext cx="3581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:\ani-Butterfly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76400" y="9906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362200" y="1524000"/>
            <a:ext cx="809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4572000" y="1600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2057400"/>
            <a:ext cx="6400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76400" y="3124200"/>
            <a:ext cx="6829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76400" y="5334000"/>
            <a:ext cx="709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3352800" y="152400"/>
            <a:ext cx="2286000" cy="457200"/>
            <a:chOff x="3200400" y="304800"/>
            <a:chExt cx="1695450" cy="34387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4419600" y="304800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200400" y="304800"/>
              <a:ext cx="1219200" cy="3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1066800"/>
            <a:ext cx="219075" cy="219075"/>
          </a:xfrm>
          <a:prstGeom prst="rect">
            <a:avLst/>
          </a:prstGeom>
          <a:noFill/>
        </p:spPr>
      </p:pic>
      <p:pic>
        <p:nvPicPr>
          <p:cNvPr id="16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2133600"/>
            <a:ext cx="219075" cy="219075"/>
          </a:xfrm>
          <a:prstGeom prst="rect">
            <a:avLst/>
          </a:prstGeom>
          <a:noFill/>
        </p:spPr>
      </p:pic>
      <p:pic>
        <p:nvPicPr>
          <p:cNvPr id="17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3200400"/>
            <a:ext cx="219075" cy="219075"/>
          </a:xfrm>
          <a:prstGeom prst="rect">
            <a:avLst/>
          </a:prstGeom>
          <a:noFill/>
        </p:spPr>
      </p:pic>
      <p:pic>
        <p:nvPicPr>
          <p:cNvPr id="18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4191000"/>
            <a:ext cx="219075" cy="21907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295400" y="3886200"/>
            <a:ext cx="5715000" cy="14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5486400"/>
            <a:ext cx="219075" cy="21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4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62000" y="1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01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609600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524000" y="1447800"/>
            <a:ext cx="914400" cy="38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1066800"/>
            <a:ext cx="1524000" cy="4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524000" y="1752600"/>
            <a:ext cx="3657600" cy="390525"/>
            <a:chOff x="3022600" y="914400"/>
            <a:chExt cx="3657600" cy="3905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022600" y="914400"/>
              <a:ext cx="134112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394200" y="914400"/>
              <a:ext cx="26416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648200" y="914400"/>
              <a:ext cx="134112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6029960" y="914400"/>
              <a:ext cx="65024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1600200" y="2209800"/>
            <a:ext cx="1600200" cy="304800"/>
            <a:chOff x="3886200" y="685800"/>
            <a:chExt cx="1752600" cy="34387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886200" y="685800"/>
              <a:ext cx="1219200" cy="3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5153025" y="685800"/>
              <a:ext cx="4857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2514600"/>
            <a:ext cx="278744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00200" y="3200400"/>
            <a:ext cx="3352800" cy="4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76400" y="3733800"/>
            <a:ext cx="2362200" cy="40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752600" y="41148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822873" y="4572000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अनुपात को प्रतिशत में बदलना 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752600" y="4953000"/>
            <a:ext cx="3953326" cy="674132"/>
            <a:chOff x="1752600" y="5638800"/>
            <a:chExt cx="3953326" cy="674132"/>
          </a:xfrm>
        </p:grpSpPr>
        <p:sp>
          <p:nvSpPr>
            <p:cNvPr id="21" name="Rectangle 20"/>
            <p:cNvSpPr/>
            <p:nvPr/>
          </p:nvSpPr>
          <p:spPr>
            <a:xfrm>
              <a:off x="1752600" y="5638800"/>
              <a:ext cx="3953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dirty="0" smtClean="0"/>
                <a:t>राशी के बढ़ने या घटने को कुल राशी के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000" y="5943600"/>
              <a:ext cx="20425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dirty="0" smtClean="0"/>
                <a:t>प्रतिशत में बदलना </a:t>
              </a:r>
              <a:endParaRPr 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55626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5029200" y="533400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लाभ या हानि को प्रतिशत में बदलना </a:t>
            </a:r>
            <a:endParaRPr lang="en-US" dirty="0"/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867399" y="1143000"/>
            <a:ext cx="1676401" cy="32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5943600" y="1600200"/>
            <a:ext cx="2286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oup 27"/>
          <p:cNvGrpSpPr/>
          <p:nvPr/>
        </p:nvGrpSpPr>
        <p:grpSpPr>
          <a:xfrm>
            <a:off x="6019800" y="2209800"/>
            <a:ext cx="1981200" cy="304800"/>
            <a:chOff x="3200400" y="304800"/>
            <a:chExt cx="1695450" cy="343877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419600" y="304800"/>
              <a:ext cx="476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200400" y="304800"/>
              <a:ext cx="1219200" cy="3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685800"/>
            <a:ext cx="228600" cy="228600"/>
          </a:xfrm>
          <a:prstGeom prst="rect">
            <a:avLst/>
          </a:prstGeom>
          <a:noFill/>
        </p:spPr>
      </p:pic>
      <p:pic>
        <p:nvPicPr>
          <p:cNvPr id="33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143000"/>
            <a:ext cx="228600" cy="228600"/>
          </a:xfrm>
          <a:prstGeom prst="rect">
            <a:avLst/>
          </a:prstGeom>
          <a:noFill/>
        </p:spPr>
      </p:pic>
      <p:pic>
        <p:nvPicPr>
          <p:cNvPr id="34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1524000"/>
            <a:ext cx="228600" cy="228600"/>
          </a:xfrm>
          <a:prstGeom prst="rect">
            <a:avLst/>
          </a:prstGeom>
          <a:noFill/>
        </p:spPr>
      </p:pic>
      <p:pic>
        <p:nvPicPr>
          <p:cNvPr id="35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1828800"/>
            <a:ext cx="228600" cy="228600"/>
          </a:xfrm>
          <a:prstGeom prst="rect">
            <a:avLst/>
          </a:prstGeom>
          <a:noFill/>
        </p:spPr>
      </p:pic>
      <p:pic>
        <p:nvPicPr>
          <p:cNvPr id="36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2209800"/>
            <a:ext cx="228600" cy="228600"/>
          </a:xfrm>
          <a:prstGeom prst="rect">
            <a:avLst/>
          </a:prstGeom>
          <a:noFill/>
        </p:spPr>
      </p:pic>
      <p:pic>
        <p:nvPicPr>
          <p:cNvPr id="37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2667000"/>
            <a:ext cx="228600" cy="228600"/>
          </a:xfrm>
          <a:prstGeom prst="rect">
            <a:avLst/>
          </a:prstGeom>
          <a:noFill/>
        </p:spPr>
      </p:pic>
      <p:pic>
        <p:nvPicPr>
          <p:cNvPr id="38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3200400"/>
            <a:ext cx="228600" cy="228600"/>
          </a:xfrm>
          <a:prstGeom prst="rect">
            <a:avLst/>
          </a:prstGeom>
          <a:noFill/>
        </p:spPr>
      </p:pic>
      <p:pic>
        <p:nvPicPr>
          <p:cNvPr id="39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3810000"/>
            <a:ext cx="228600" cy="228600"/>
          </a:xfrm>
          <a:prstGeom prst="rect">
            <a:avLst/>
          </a:prstGeom>
          <a:noFill/>
        </p:spPr>
      </p:pic>
      <p:pic>
        <p:nvPicPr>
          <p:cNvPr id="40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4191000"/>
            <a:ext cx="228600" cy="228600"/>
          </a:xfrm>
          <a:prstGeom prst="rect">
            <a:avLst/>
          </a:prstGeom>
          <a:noFill/>
        </p:spPr>
      </p:pic>
      <p:pic>
        <p:nvPicPr>
          <p:cNvPr id="41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4572000"/>
            <a:ext cx="228600" cy="228600"/>
          </a:xfrm>
          <a:prstGeom prst="rect">
            <a:avLst/>
          </a:prstGeom>
          <a:noFill/>
        </p:spPr>
      </p:pic>
      <p:pic>
        <p:nvPicPr>
          <p:cNvPr id="42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5029200"/>
            <a:ext cx="228600" cy="228600"/>
          </a:xfrm>
          <a:prstGeom prst="rect">
            <a:avLst/>
          </a:prstGeom>
          <a:noFill/>
        </p:spPr>
      </p:pic>
      <p:pic>
        <p:nvPicPr>
          <p:cNvPr id="43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5638800"/>
            <a:ext cx="228600" cy="228600"/>
          </a:xfrm>
          <a:prstGeom prst="rect">
            <a:avLst/>
          </a:prstGeom>
          <a:noFill/>
        </p:spPr>
      </p:pic>
      <p:pic>
        <p:nvPicPr>
          <p:cNvPr id="44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800600" y="609600"/>
            <a:ext cx="228600" cy="228600"/>
          </a:xfrm>
          <a:prstGeom prst="rect">
            <a:avLst/>
          </a:prstGeom>
          <a:noFill/>
        </p:spPr>
      </p:pic>
      <p:pic>
        <p:nvPicPr>
          <p:cNvPr id="45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86400" y="1143000"/>
            <a:ext cx="228600" cy="228600"/>
          </a:xfrm>
          <a:prstGeom prst="rect">
            <a:avLst/>
          </a:prstGeom>
          <a:noFill/>
        </p:spPr>
      </p:pic>
      <p:pic>
        <p:nvPicPr>
          <p:cNvPr id="46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562600" y="1752600"/>
            <a:ext cx="228600" cy="228600"/>
          </a:xfrm>
          <a:prstGeom prst="rect">
            <a:avLst/>
          </a:prstGeom>
          <a:noFill/>
        </p:spPr>
      </p:pic>
      <p:pic>
        <p:nvPicPr>
          <p:cNvPr id="47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638800" y="2286000"/>
            <a:ext cx="228600" cy="22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2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219200" y="1066800"/>
            <a:ext cx="6096000" cy="62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3048000" y="381000"/>
            <a:ext cx="2514600" cy="609600"/>
            <a:chOff x="3048000" y="381000"/>
            <a:chExt cx="2514600" cy="609600"/>
          </a:xfrm>
        </p:grpSpPr>
        <p:sp>
          <p:nvSpPr>
            <p:cNvPr id="11" name="Oval 10"/>
            <p:cNvSpPr/>
            <p:nvPr/>
          </p:nvSpPr>
          <p:spPr>
            <a:xfrm>
              <a:off x="3048000" y="381000"/>
              <a:ext cx="2514600" cy="609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581400" y="381000"/>
              <a:ext cx="1447800" cy="537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838200" y="1828800"/>
            <a:ext cx="7467600" cy="92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066800" y="2743200"/>
            <a:ext cx="7010400" cy="118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743200" y="3962400"/>
            <a:ext cx="3657600" cy="86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124200" y="4800600"/>
            <a:ext cx="2362200" cy="91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85800" y="5715000"/>
            <a:ext cx="71281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82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Callout 13"/>
          <p:cNvSpPr/>
          <p:nvPr/>
        </p:nvSpPr>
        <p:spPr>
          <a:xfrm>
            <a:off x="1295400" y="2895600"/>
            <a:ext cx="2819400" cy="1524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3048000" y="4343400"/>
            <a:ext cx="3352800" cy="1524000"/>
          </a:xfrm>
          <a:prstGeom prst="cloudCallout">
            <a:avLst>
              <a:gd name="adj1" fmla="val 59686"/>
              <a:gd name="adj2" fmla="val 389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657600" y="76200"/>
            <a:ext cx="2133600" cy="609600"/>
            <a:chOff x="3276600" y="228600"/>
            <a:chExt cx="1828800" cy="457200"/>
          </a:xfrm>
        </p:grpSpPr>
        <p:sp>
          <p:nvSpPr>
            <p:cNvPr id="20" name="Oval 19"/>
            <p:cNvSpPr/>
            <p:nvPr/>
          </p:nvSpPr>
          <p:spPr>
            <a:xfrm>
              <a:off x="3276600" y="228600"/>
              <a:ext cx="182880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657600" y="228600"/>
              <a:ext cx="10001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1524000" y="1219200"/>
            <a:ext cx="6172200" cy="409575"/>
            <a:chOff x="1600200" y="1295400"/>
            <a:chExt cx="5381625" cy="40957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600200" y="1295400"/>
              <a:ext cx="14763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048000" y="1295400"/>
              <a:ext cx="39338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76400" y="666750"/>
            <a:ext cx="649741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066800" y="1676400"/>
            <a:ext cx="5562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286500" y="1981200"/>
            <a:ext cx="2400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31242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810000" y="4572000"/>
            <a:ext cx="2076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276600" y="4953000"/>
            <a:ext cx="3057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990600" y="4343400"/>
            <a:ext cx="1600200" cy="21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781800" y="4640626"/>
            <a:ext cx="1295400" cy="17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92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304800"/>
            <a:ext cx="5410200" cy="1981200"/>
            <a:chOff x="990600" y="685800"/>
            <a:chExt cx="5410200" cy="1981200"/>
          </a:xfrm>
        </p:grpSpPr>
        <p:sp>
          <p:nvSpPr>
            <p:cNvPr id="6" name="Cloud Callout 5"/>
            <p:cNvSpPr/>
            <p:nvPr/>
          </p:nvSpPr>
          <p:spPr>
            <a:xfrm>
              <a:off x="990600" y="685800"/>
              <a:ext cx="5410200" cy="1981200"/>
            </a:xfrm>
            <a:prstGeom prst="cloudCallout">
              <a:avLst>
                <a:gd name="adj1" fmla="val 46773"/>
                <a:gd name="adj2" fmla="val 6854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371600" y="914400"/>
              <a:ext cx="443865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1143000" y="2743200"/>
            <a:ext cx="6019800" cy="1304925"/>
            <a:chOff x="1371600" y="3200400"/>
            <a:chExt cx="5791200" cy="847725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371600" y="3200400"/>
              <a:ext cx="23241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4724400" y="3352800"/>
              <a:ext cx="24384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Equal 9"/>
            <p:cNvSpPr/>
            <p:nvPr/>
          </p:nvSpPr>
          <p:spPr>
            <a:xfrm>
              <a:off x="3886200" y="3429000"/>
              <a:ext cx="609600" cy="533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828800" y="4191000"/>
            <a:ext cx="510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7162800" y="1447800"/>
            <a:ext cx="1600200" cy="21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0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0" y="381000"/>
            <a:ext cx="4572000" cy="1524000"/>
            <a:chOff x="2633663" y="3195638"/>
            <a:chExt cx="3876675" cy="119538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633663" y="3195638"/>
              <a:ext cx="38766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124200" y="3657600"/>
              <a:ext cx="25812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581400" y="4038600"/>
              <a:ext cx="14478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001486" y="5040086"/>
            <a:ext cx="1219200" cy="167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828800" y="1752600"/>
            <a:ext cx="5562600" cy="214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600200" y="3581400"/>
            <a:ext cx="61917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1676400" y="4114800"/>
            <a:ext cx="5334000" cy="1143000"/>
            <a:chOff x="1828800" y="4648200"/>
            <a:chExt cx="4781550" cy="752475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1828800" y="4648200"/>
              <a:ext cx="21145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3962400" y="4648200"/>
              <a:ext cx="26479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/>
            </a:blip>
            <a:srcRect/>
            <a:stretch>
              <a:fillRect/>
            </a:stretch>
          </p:blipFill>
          <p:spPr bwMode="auto">
            <a:xfrm>
              <a:off x="2667000" y="5029200"/>
              <a:ext cx="26289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300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143000" y="533400"/>
            <a:ext cx="7143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1905000"/>
            <a:ext cx="32575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840014" y="1905000"/>
            <a:ext cx="32371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63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(4:3)</PresentationFormat>
  <Paragraphs>64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2016-09-05T09:09:04Z</dcterms:modified>
</cp:coreProperties>
</file>