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54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A97E9-2296-4A2B-B014-B7E4E421E61B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871FA-1F1B-42AE-A56E-B3AC174F04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9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C06133-4BFA-4CAF-AE01-475C5937DF78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7C7CDD-D8BE-41AA-9CAA-C6FF5B2B4E11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C7F140-18F7-4A00-B094-8839D275806D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34752C-8373-4C2B-B185-2820EF9F8970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18A251-EA8E-4159-9154-0E22208E79CA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D20B49-5399-4AEC-A78A-2F94CA32A60E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88246B-CE1C-4941-984F-73D42B1B4630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43DC29-955A-4375-9380-8FC59CF7098D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57F3BD-79AC-49D1-9BD5-7A6F554989E4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820838-9317-49F1-8747-3F863856A52B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1770BB-2D01-4692-87B9-7D91632233B7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slide" Target="../slides/slide30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6" Type="http://schemas.openxmlformats.org/officeDocument/2006/relationships/hyperlink" Target="RAW%20MAT/BOOK/Class7_Math_Unit10_NCERT_TextBook_HindiEdition.pdf" TargetMode="Externa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-1"/>
            <a:ext cx="9144001" cy="6876361"/>
            <a:chOff x="0" y="-1"/>
            <a:chExt cx="9144001" cy="6876361"/>
          </a:xfrm>
        </p:grpSpPr>
        <p:pic>
          <p:nvPicPr>
            <p:cNvPr id="12303" name="Picture 15" descr="E:\RAJBIR\abstract-yellow-flower-ppt-backgrounds.jpg"/>
            <p:cNvPicPr>
              <a:picLocks noChangeAspect="1" noChangeArrowheads="1"/>
            </p:cNvPicPr>
            <p:nvPr userDrawn="1"/>
          </p:nvPicPr>
          <p:blipFill>
            <a:blip r:embed="rId1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-1"/>
              <a:ext cx="9144001" cy="6876361"/>
            </a:xfrm>
            <a:prstGeom prst="rect">
              <a:avLst/>
            </a:prstGeom>
            <a:noFill/>
          </p:spPr>
        </p:pic>
        <p:pic>
          <p:nvPicPr>
            <p:cNvPr id="12304" name="Picture 16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9144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05" name="Picture 17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 rot="16200000">
              <a:off x="5962650" y="2990850"/>
              <a:ext cx="54864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16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6172200"/>
              <a:ext cx="91440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17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 rot="16200000">
              <a:off x="-2305050" y="2990850"/>
              <a:ext cx="5486400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432551"/>
            <a:ext cx="838200" cy="349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7" name="Picture 6" descr="C:\Users\u13\Pictures\New Picture (1).png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562708" cy="50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Feather writes">
            <a:hlinkClick r:id="rId16" action="ppaction://hlinkfile"/>
          </p:cNvPr>
          <p:cNvPicPr>
            <a:picLocks noChangeAspect="1" noChangeArrowheads="1" noCrop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467600" y="6096000"/>
            <a:ext cx="952500" cy="952500"/>
          </a:xfrm>
          <a:prstGeom prst="rect">
            <a:avLst/>
          </a:prstGeom>
          <a:noFill/>
        </p:spPr>
      </p:pic>
      <p:pic>
        <p:nvPicPr>
          <p:cNvPr id="9" name="Picture 36" descr="http://th305.photobucket.com/albums/nn211/marlene58/feestdagen/home/th_animated_house.gif">
            <a:hlinkClick r:id="rId18" action="ppaction://hlinksldjump"/>
          </p:cNvPr>
          <p:cNvPicPr>
            <a:picLocks noChangeAspect="1" noChangeArrowheads="1" noCrop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8391525" y="6200176"/>
            <a:ext cx="752475" cy="657824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 userDrawn="1"/>
        </p:nvGrpSpPr>
        <p:grpSpPr>
          <a:xfrm>
            <a:off x="0" y="533400"/>
            <a:ext cx="1066800" cy="5867400"/>
            <a:chOff x="609600" y="685800"/>
            <a:chExt cx="1066800" cy="5867400"/>
          </a:xfrm>
        </p:grpSpPr>
        <p:sp>
          <p:nvSpPr>
            <p:cNvPr id="12" name="Oval 11"/>
            <p:cNvSpPr/>
            <p:nvPr userDrawn="1"/>
          </p:nvSpPr>
          <p:spPr>
            <a:xfrm>
              <a:off x="609600" y="685800"/>
              <a:ext cx="1066800" cy="5867400"/>
            </a:xfrm>
            <a:prstGeom prst="ellipse">
              <a:avLst/>
            </a:prstGeom>
            <a:blipFill>
              <a:blip r:embed="rId20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97" name="Picture 9"/>
            <p:cNvPicPr>
              <a:picLocks noChangeAspect="1" noChangeArrowheads="1"/>
            </p:cNvPicPr>
            <p:nvPr userDrawn="1"/>
          </p:nvPicPr>
          <p:blipFill>
            <a:blip r:embed="rId21">
              <a:clrChange>
                <a:clrFrom>
                  <a:srgbClr val="00ADEF"/>
                </a:clrFrom>
                <a:clrTo>
                  <a:srgbClr val="00ADEF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 rot="16200000">
              <a:off x="-1387030" y="3368231"/>
              <a:ext cx="4948238" cy="802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301" name="Picture 13" descr="http://www.bff.tv/wp-content/bff/images/music/numeral-10.png"/>
          <p:cNvPicPr>
            <a:picLocks noChangeAspect="1" noChangeArrowheads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609600" y="152400"/>
            <a:ext cx="819150" cy="6667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RAW%20MAT/VIDEOS/Constructing%20triangles%20SSS%20-%20YouTube.fl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gif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RAW%20MAT/VIDEOS/Constructing%20Triangles%20-%20SAS%20-%20YouTube.fl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RAW%20MAT/VIDEOS/Constructing%20a%20triangle%20given%20ASA%20-%20YouTube.fl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RAW%20MAT/VIDEOS/13%20Triangle%20Given%20RHS%20-%20YouTube.fl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gif"/><Relationship Id="rId13" Type="http://schemas.openxmlformats.org/officeDocument/2006/relationships/slide" Target="slide18.xml"/><Relationship Id="rId18" Type="http://schemas.openxmlformats.org/officeDocument/2006/relationships/slide" Target="slide6.xml"/><Relationship Id="rId3" Type="http://schemas.openxmlformats.org/officeDocument/2006/relationships/image" Target="../media/image53.png"/><Relationship Id="rId7" Type="http://schemas.openxmlformats.org/officeDocument/2006/relationships/slide" Target="slide2.xml"/><Relationship Id="rId12" Type="http://schemas.openxmlformats.org/officeDocument/2006/relationships/slide" Target="slide19.xml"/><Relationship Id="rId17" Type="http://schemas.openxmlformats.org/officeDocument/2006/relationships/slide" Target="slide7.xml"/><Relationship Id="rId2" Type="http://schemas.openxmlformats.org/officeDocument/2006/relationships/image" Target="../media/image28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slide" Target="slide23.xml"/><Relationship Id="rId5" Type="http://schemas.openxmlformats.org/officeDocument/2006/relationships/image" Target="../media/image82.png"/><Relationship Id="rId15" Type="http://schemas.openxmlformats.org/officeDocument/2006/relationships/slide" Target="slide13.xml"/><Relationship Id="rId10" Type="http://schemas.openxmlformats.org/officeDocument/2006/relationships/slide" Target="slide24.xml"/><Relationship Id="rId4" Type="http://schemas.openxmlformats.org/officeDocument/2006/relationships/image" Target="../media/image69.png"/><Relationship Id="rId9" Type="http://schemas.openxmlformats.org/officeDocument/2006/relationships/slide" Target="slide28.xml"/><Relationship Id="rId1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hyperlink" Target="RAW%20MAT/VIDEOS/Construction%2005%20-%20Line%20parallel%20to%20given%20line%20through%20a%20point%20-%20YouTube.flv" TargetMode="Externa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048000" y="2667000"/>
            <a:ext cx="51090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9600" b="1" dirty="0" smtClean="0">
                <a:solidFill>
                  <a:srgbClr val="FF0000"/>
                </a:solidFill>
              </a:rPr>
              <a:t>त्रिभुज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6800" y="990600"/>
            <a:ext cx="449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9600" b="1" dirty="0" smtClean="0">
                <a:solidFill>
                  <a:srgbClr val="FF0000"/>
                </a:solidFill>
                <a:latin typeface="Algerian" pitchFamily="82" charset="0"/>
              </a:rPr>
              <a:t>कोण</a:t>
            </a:r>
            <a:endParaRPr lang="hi-IN" sz="96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38400" y="4191000"/>
            <a:ext cx="4495800" cy="1828800"/>
          </a:xfrm>
          <a:prstGeom prst="straightConnector1">
            <a:avLst/>
          </a:prstGeom>
          <a:ln>
            <a:tailEnd type="arrow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TopUp"/>
            <a:lightRig rig="threePt" dir="t"/>
          </a:scene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048000" y="2667000"/>
            <a:ext cx="3657600" cy="381000"/>
          </a:xfrm>
          <a:prstGeom prst="lin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RightUp"/>
            <a:lightRig rig="threePt" dir="t"/>
          </a:scene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334000" y="4343400"/>
            <a:ext cx="2438400" cy="1143000"/>
            <a:chOff x="3276600" y="3581400"/>
            <a:chExt cx="2438400" cy="1143000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8" name="Straight Arrow Connector 7"/>
            <p:cNvCxnSpPr/>
            <p:nvPr/>
          </p:nvCxnSpPr>
          <p:spPr>
            <a:xfrm flipV="1">
              <a:off x="3276600" y="3581400"/>
              <a:ext cx="24384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276600" y="3733800"/>
              <a:ext cx="24384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1" name="Flowchart: Extract 10"/>
          <p:cNvSpPr/>
          <p:nvPr/>
        </p:nvSpPr>
        <p:spPr>
          <a:xfrm>
            <a:off x="6172200" y="762000"/>
            <a:ext cx="1143000" cy="2209800"/>
          </a:xfrm>
          <a:prstGeom prst="flowChartExtra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TopUp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>
            <a:off x="1371600" y="1676400"/>
            <a:ext cx="2057400" cy="1981200"/>
          </a:xfrm>
          <a:prstGeom prst="rtTriangl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RightUp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1676400" y="3276600"/>
            <a:ext cx="2133600" cy="2514600"/>
          </a:xfrm>
          <a:prstGeom prst="triangle">
            <a:avLst>
              <a:gd name="adj" fmla="val 24107"/>
            </a:avLst>
          </a:prstGeo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267200" y="2743200"/>
            <a:ext cx="2362200" cy="1447800"/>
            <a:chOff x="5943600" y="1828800"/>
            <a:chExt cx="1219200" cy="685800"/>
          </a:xfrm>
        </p:grpSpPr>
        <p:cxnSp>
          <p:nvCxnSpPr>
            <p:cNvPr id="16" name="Straight Connector 15"/>
            <p:cNvCxnSpPr/>
            <p:nvPr/>
          </p:nvCxnSpPr>
          <p:spPr>
            <a:xfrm rot="16200000" flipH="1">
              <a:off x="5905500" y="1866900"/>
              <a:ext cx="685800" cy="6096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943600" y="1828800"/>
              <a:ext cx="1219200" cy="5334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553200" y="2362200"/>
              <a:ext cx="609600" cy="1524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2000" b="0" smtClean="0">
                <a:solidFill>
                  <a:srgbClr val="FF0000"/>
                </a:solidFill>
              </a:rPr>
              <a:pPr/>
              <a:t>1</a:t>
            </a:fld>
            <a:endParaRPr lang="en-US" sz="2000" b="0" dirty="0">
              <a:solidFill>
                <a:srgbClr val="FF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4294967295"/>
          </p:nvPr>
        </p:nvSpPr>
        <p:spPr>
          <a:xfrm>
            <a:off x="1066800" y="6356351"/>
            <a:ext cx="6781800" cy="273049"/>
          </a:xfrm>
          <a:prstGeom prst="rect">
            <a:avLst/>
          </a:prstGeom>
        </p:spPr>
        <p:txBody>
          <a:bodyPr/>
          <a:lstStyle/>
          <a:p>
            <a:r>
              <a:rPr lang="en-US" sz="2000" b="0" dirty="0" smtClean="0">
                <a:solidFill>
                  <a:srgbClr val="FF0000"/>
                </a:solidFill>
              </a:rPr>
              <a:t>GOVT HIGH SCHOOL SEC-53 CHD</a:t>
            </a:r>
            <a:endParaRPr lang="en-US" sz="20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066800" y="914400"/>
            <a:ext cx="62198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505200" y="1905000"/>
            <a:ext cx="819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819400" y="3733800"/>
            <a:ext cx="4171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295400" y="1295400"/>
            <a:ext cx="63912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209800" y="5467350"/>
            <a:ext cx="4171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362200" y="2743200"/>
            <a:ext cx="8191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362200" y="2667000"/>
            <a:ext cx="933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447800" y="990600"/>
            <a:ext cx="61150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362200" y="2590800"/>
            <a:ext cx="43434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8" descr="http://t0.gstatic.com/images?q=tbn:ANd9GcRn1C4bCdPMKcq0NWRuh1B2aFot5PIXJD8msRGvCy1CCsj3GbYRLA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391400" y="5486400"/>
            <a:ext cx="685800" cy="685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19400" y="762000"/>
            <a:ext cx="2209800" cy="609600"/>
            <a:chOff x="2819400" y="762000"/>
            <a:chExt cx="2209800" cy="609600"/>
          </a:xfrm>
        </p:grpSpPr>
        <p:sp>
          <p:nvSpPr>
            <p:cNvPr id="5" name="Horizontal Scroll 4"/>
            <p:cNvSpPr/>
            <p:nvPr/>
          </p:nvSpPr>
          <p:spPr>
            <a:xfrm>
              <a:off x="2819400" y="762000"/>
              <a:ext cx="2209800" cy="609600"/>
            </a:xfrm>
            <a:prstGeom prst="horizontalScroll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95600" y="866775"/>
              <a:ext cx="204787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371600" y="3104820"/>
            <a:ext cx="6934200" cy="207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990600" y="1600200"/>
            <a:ext cx="7243762" cy="1143000"/>
            <a:chOff x="990600" y="1600200"/>
            <a:chExt cx="7243762" cy="1143000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1219200" y="1600200"/>
              <a:ext cx="7015162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 descr="http://www.free-animations.co.uk/bullets_animated/images/bullet_18.gif"/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990600" y="1752600"/>
              <a:ext cx="323850" cy="323850"/>
            </a:xfrm>
            <a:prstGeom prst="rect">
              <a:avLst/>
            </a:prstGeom>
            <a:noFill/>
          </p:spPr>
        </p:pic>
      </p:grpSp>
      <p:pic>
        <p:nvPicPr>
          <p:cNvPr id="8" name="Picture 2" descr="http://www.free-animations.co.uk/bullets_animated/images/bullet_18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066800" y="3200400"/>
            <a:ext cx="323850" cy="323850"/>
          </a:xfrm>
          <a:prstGeom prst="rect">
            <a:avLst/>
          </a:prstGeom>
          <a:noFill/>
        </p:spPr>
      </p:pic>
      <p:pic>
        <p:nvPicPr>
          <p:cNvPr id="10" name="Picture 2" descr="http://www.free-animations.co.uk/bullets_animated/images/bullet_18.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123950" y="4267200"/>
            <a:ext cx="323850" cy="32385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762000"/>
            <a:ext cx="6958012" cy="73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295400" y="1600200"/>
            <a:ext cx="6553200" cy="147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219200" y="3276600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495800" y="2667000"/>
            <a:ext cx="392879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143000" y="4953000"/>
            <a:ext cx="5938086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733800" y="5638800"/>
            <a:ext cx="35623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3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066800" y="914400"/>
            <a:ext cx="6553200" cy="92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371600" y="2057400"/>
            <a:ext cx="5715000" cy="48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200400" y="2514600"/>
            <a:ext cx="4000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990599"/>
            <a:ext cx="5867400" cy="147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362200" y="2514600"/>
            <a:ext cx="40100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295400" y="914400"/>
            <a:ext cx="6172200" cy="88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813832" y="1905000"/>
            <a:ext cx="431074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8" descr="http://t0.gstatic.com/images?q=tbn:ANd9GcRn1C4bCdPMKcq0NWRuh1B2aFot5PIXJD8msRGvCy1CCsj3GbYRLA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391400" y="5486400"/>
            <a:ext cx="685800" cy="685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19400" y="685800"/>
            <a:ext cx="2438400" cy="685800"/>
            <a:chOff x="2819400" y="685800"/>
            <a:chExt cx="2438400" cy="685800"/>
          </a:xfrm>
        </p:grpSpPr>
        <p:sp>
          <p:nvSpPr>
            <p:cNvPr id="6" name="Horizontal Scroll 5"/>
            <p:cNvSpPr/>
            <p:nvPr/>
          </p:nvSpPr>
          <p:spPr>
            <a:xfrm>
              <a:off x="2819400" y="685800"/>
              <a:ext cx="2438400" cy="685800"/>
            </a:xfrm>
            <a:prstGeom prst="horizontalScroll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048000" y="838200"/>
              <a:ext cx="202882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7"/>
          <p:cNvGrpSpPr/>
          <p:nvPr/>
        </p:nvGrpSpPr>
        <p:grpSpPr>
          <a:xfrm>
            <a:off x="1200150" y="1828800"/>
            <a:ext cx="7072312" cy="3200400"/>
            <a:chOff x="1200150" y="1828800"/>
            <a:chExt cx="7072312" cy="2371618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676400" y="1828800"/>
              <a:ext cx="6596062" cy="2371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 descr="http://www.free-animations.co.uk/bullets_animated/images/bullet_18.gif"/>
            <p:cNvPicPr>
              <a:picLocks noChangeAspect="1" noChangeArrowheads="1" noCrop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200150" y="1885950"/>
              <a:ext cx="323850" cy="323850"/>
            </a:xfrm>
            <a:prstGeom prst="rect">
              <a:avLst/>
            </a:prstGeom>
            <a:noFill/>
          </p:spPr>
        </p:pic>
        <p:pic>
          <p:nvPicPr>
            <p:cNvPr id="5" name="Picture 2" descr="http://www.free-animations.co.uk/bullets_animated/images/bullet_18.gif"/>
            <p:cNvPicPr>
              <a:picLocks noChangeAspect="1" noChangeArrowheads="1" noCrop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1219200" y="2514600"/>
              <a:ext cx="323850" cy="323850"/>
            </a:xfrm>
            <a:prstGeom prst="rect">
              <a:avLst/>
            </a:prstGeom>
            <a:noFill/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838200" y="762000"/>
            <a:ext cx="7467600" cy="131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990601" y="1981200"/>
            <a:ext cx="739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572000" y="2895600"/>
            <a:ext cx="32480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143000" y="3581400"/>
            <a:ext cx="444137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95400" y="533400"/>
            <a:ext cx="63912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90600" y="1447800"/>
            <a:ext cx="4724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2667000"/>
            <a:ext cx="4514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3505200"/>
            <a:ext cx="47148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867400" y="3352800"/>
            <a:ext cx="990600" cy="13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172200" y="914400"/>
            <a:ext cx="1885950" cy="88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248400" y="1828800"/>
            <a:ext cx="1495425" cy="14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7010400" y="3352800"/>
            <a:ext cx="1295400" cy="127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4648200"/>
            <a:ext cx="46386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248400" y="4800600"/>
            <a:ext cx="1457325" cy="127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295400" y="1143000"/>
            <a:ext cx="5334000" cy="42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048000" y="2133600"/>
            <a:ext cx="40767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371600" y="2819399"/>
            <a:ext cx="5715000" cy="169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200400" y="3962400"/>
            <a:ext cx="38862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219200" y="914399"/>
            <a:ext cx="6096000" cy="150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752600" y="2514600"/>
            <a:ext cx="5153025" cy="355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371599" y="762000"/>
            <a:ext cx="648447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590800" y="2133600"/>
            <a:ext cx="46863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8" descr="http://t0.gstatic.com/images?q=tbn:ANd9GcRn1C4bCdPMKcq0NWRuh1B2aFot5PIXJD8msRGvCy1CCsj3GbYRLA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391400" y="5486400"/>
            <a:ext cx="685800" cy="685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71800" y="685800"/>
            <a:ext cx="2667000" cy="762000"/>
            <a:chOff x="2971800" y="685800"/>
            <a:chExt cx="2667000" cy="838200"/>
          </a:xfrm>
        </p:grpSpPr>
        <p:sp>
          <p:nvSpPr>
            <p:cNvPr id="7" name="Horizontal Scroll 6"/>
            <p:cNvSpPr/>
            <p:nvPr/>
          </p:nvSpPr>
          <p:spPr>
            <a:xfrm>
              <a:off x="2971800" y="685800"/>
              <a:ext cx="2667000" cy="838200"/>
            </a:xfrm>
            <a:prstGeom prst="horizontalScroll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333750" y="914400"/>
              <a:ext cx="20002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Group 8"/>
          <p:cNvGrpSpPr/>
          <p:nvPr/>
        </p:nvGrpSpPr>
        <p:grpSpPr>
          <a:xfrm>
            <a:off x="1047750" y="1524000"/>
            <a:ext cx="7198993" cy="3429000"/>
            <a:chOff x="1047750" y="1524000"/>
            <a:chExt cx="7198993" cy="3429000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1447800" y="1524000"/>
              <a:ext cx="6798943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 descr="http://www.free-animations.co.uk/bullets_animated/images/bullet_18.gif"/>
            <p:cNvPicPr>
              <a:picLocks noChangeAspect="1" noChangeArrowheads="1" noCrop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66800" y="2286000"/>
              <a:ext cx="323850" cy="323850"/>
            </a:xfrm>
            <a:prstGeom prst="rect">
              <a:avLst/>
            </a:prstGeom>
            <a:noFill/>
          </p:spPr>
        </p:pic>
        <p:pic>
          <p:nvPicPr>
            <p:cNvPr id="5" name="Picture 2" descr="http://www.free-animations.co.uk/bullets_animated/images/bullet_18.gif"/>
            <p:cNvPicPr>
              <a:picLocks noChangeAspect="1" noChangeArrowheads="1" noCrop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047750" y="1657350"/>
              <a:ext cx="323850" cy="323850"/>
            </a:xfrm>
            <a:prstGeom prst="rect">
              <a:avLst/>
            </a:prstGeom>
            <a:noFill/>
          </p:spPr>
        </p:pic>
        <p:pic>
          <p:nvPicPr>
            <p:cNvPr id="6" name="Picture 2" descr="http://www.free-animations.co.uk/bullets_animated/images/bullet_18.gif"/>
            <p:cNvPicPr>
              <a:picLocks noChangeAspect="1" noChangeArrowheads="1" noCrop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143000" y="4038600"/>
              <a:ext cx="323850" cy="323850"/>
            </a:xfrm>
            <a:prstGeom prst="rect">
              <a:avLst/>
            </a:prstGeom>
            <a:noFill/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838200"/>
            <a:ext cx="6981825" cy="115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143000" y="2362200"/>
            <a:ext cx="68437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40254" y="3581400"/>
            <a:ext cx="4088946" cy="56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124450" y="3200400"/>
            <a:ext cx="24193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5638800" y="2209800"/>
            <a:ext cx="30765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295400" y="914400"/>
            <a:ext cx="67208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3124200" y="1828800"/>
            <a:ext cx="22574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143000" y="2819400"/>
            <a:ext cx="510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371600" y="914400"/>
            <a:ext cx="630420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362200" y="1981200"/>
            <a:ext cx="35528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066800" y="762000"/>
            <a:ext cx="701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4876800" y="1905000"/>
            <a:ext cx="28289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8" descr="http://t0.gstatic.com/images?q=tbn:ANd9GcRn1C4bCdPMKcq0NWRuh1B2aFot5PIXJD8msRGvCy1CCsj3GbYRLA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391400" y="5486400"/>
            <a:ext cx="685800" cy="685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95600" y="762000"/>
            <a:ext cx="2438400" cy="762000"/>
            <a:chOff x="2895600" y="762000"/>
            <a:chExt cx="2438400" cy="762000"/>
          </a:xfrm>
        </p:grpSpPr>
        <p:sp>
          <p:nvSpPr>
            <p:cNvPr id="6" name="Horizontal Scroll 5"/>
            <p:cNvSpPr/>
            <p:nvPr/>
          </p:nvSpPr>
          <p:spPr>
            <a:xfrm>
              <a:off x="2895600" y="762000"/>
              <a:ext cx="2438400" cy="762000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20000"/>
            </a:blip>
            <a:srcRect/>
            <a:stretch>
              <a:fillRect/>
            </a:stretch>
          </p:blipFill>
          <p:spPr bwMode="auto">
            <a:xfrm>
              <a:off x="3124200" y="914400"/>
              <a:ext cx="19812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7"/>
          <p:cNvGrpSpPr/>
          <p:nvPr/>
        </p:nvGrpSpPr>
        <p:grpSpPr>
          <a:xfrm>
            <a:off x="1047750" y="1600200"/>
            <a:ext cx="7238886" cy="3657600"/>
            <a:chOff x="1047750" y="1600200"/>
            <a:chExt cx="7238886" cy="2381901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30000"/>
            </a:blip>
            <a:srcRect/>
            <a:stretch>
              <a:fillRect/>
            </a:stretch>
          </p:blipFill>
          <p:spPr bwMode="auto">
            <a:xfrm>
              <a:off x="1447800" y="1600200"/>
              <a:ext cx="6838836" cy="2381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 descr="http://www.free-animations.co.uk/bullets_animated/images/bullet_18.gif"/>
            <p:cNvPicPr>
              <a:picLocks noChangeAspect="1" noChangeArrowheads="1" noCrop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30000"/>
            </a:blip>
            <a:srcRect/>
            <a:stretch>
              <a:fillRect/>
            </a:stretch>
          </p:blipFill>
          <p:spPr bwMode="auto">
            <a:xfrm>
              <a:off x="1047750" y="1733550"/>
              <a:ext cx="323850" cy="323850"/>
            </a:xfrm>
            <a:prstGeom prst="rect">
              <a:avLst/>
            </a:prstGeom>
            <a:noFill/>
          </p:spPr>
        </p:pic>
        <p:pic>
          <p:nvPicPr>
            <p:cNvPr id="5" name="Picture 2" descr="http://www.free-animations.co.uk/bullets_animated/images/bullet_18.gif"/>
            <p:cNvPicPr>
              <a:picLocks noChangeAspect="1" noChangeArrowheads="1" noCrop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30000"/>
            </a:blip>
            <a:srcRect/>
            <a:stretch>
              <a:fillRect/>
            </a:stretch>
          </p:blipFill>
          <p:spPr bwMode="auto">
            <a:xfrm>
              <a:off x="1143000" y="3124200"/>
              <a:ext cx="323850" cy="323850"/>
            </a:xfrm>
            <a:prstGeom prst="rect">
              <a:avLst/>
            </a:prstGeom>
            <a:noFill/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6" descr="http://th298.photobucket.com/albums/mm256/IceHappy/Thank%20Yous/th_Quellwritingthankyo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981200"/>
            <a:ext cx="4511034" cy="25908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990600" y="2667000"/>
            <a:ext cx="7086600" cy="1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639844" y="838200"/>
            <a:ext cx="747545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072776" y="4267200"/>
            <a:ext cx="73092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9800" y="838201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dirty="0" smtClean="0"/>
              <a:t>रेखा  के समांतर बिंदु से रेखा खींचना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209800" y="1314450"/>
            <a:ext cx="20669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81600" y="7067490"/>
            <a:ext cx="22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09800" y="1752600"/>
            <a:ext cx="3741730" cy="400110"/>
            <a:chOff x="2065330" y="2590800"/>
            <a:chExt cx="3741730" cy="400110"/>
          </a:xfrm>
        </p:grpSpPr>
        <p:sp>
          <p:nvSpPr>
            <p:cNvPr id="9" name="Rectangle 8"/>
            <p:cNvSpPr/>
            <p:nvPr/>
          </p:nvSpPr>
          <p:spPr>
            <a:xfrm>
              <a:off x="2065330" y="2590800"/>
              <a:ext cx="3741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sz="2000" b="1" dirty="0" smtClean="0"/>
                <a:t>क्या आपको याद है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590800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?</a:t>
              </a:r>
              <a:endParaRPr lang="en-US" sz="2000" b="1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2209800" y="22098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hi-IN" dirty="0" smtClean="0"/>
              <a:t>कसौटी  से त्रिभुजो की रचना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09800" y="2667000"/>
            <a:ext cx="20478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2209800" y="32004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 A S </a:t>
            </a:r>
            <a:r>
              <a:rPr lang="hi-IN" dirty="0" smtClean="0"/>
              <a:t>कसौटी  से त्रिभुजो की रचना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209800" y="3733800"/>
            <a:ext cx="2028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2057400" y="42672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A S A  </a:t>
            </a:r>
            <a:r>
              <a:rPr lang="hi-IN" dirty="0" smtClean="0"/>
              <a:t>कसौटी  से त्रिभुजो की रचना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133600" y="4800600"/>
            <a:ext cx="2000250" cy="33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133600" y="5715000"/>
            <a:ext cx="1981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2133600" y="52578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 H S </a:t>
            </a:r>
            <a:r>
              <a:rPr lang="hi-IN" dirty="0" smtClean="0"/>
              <a:t>कसौटी से त्रिभुजो की रचना </a:t>
            </a:r>
            <a:endParaRPr lang="en-US" dirty="0"/>
          </a:p>
        </p:txBody>
      </p:sp>
      <p:pic>
        <p:nvPicPr>
          <p:cNvPr id="20" name="Picture 18" descr="http://www.bellsnwhistles.com/6aroa/aar007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838200"/>
            <a:ext cx="352425" cy="228600"/>
          </a:xfrm>
          <a:prstGeom prst="rect">
            <a:avLst/>
          </a:prstGeom>
          <a:noFill/>
        </p:spPr>
      </p:pic>
      <p:pic>
        <p:nvPicPr>
          <p:cNvPr id="21" name="Picture 18" descr="http://www.bellsnwhistles.com/6aroa/aar007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5867400"/>
            <a:ext cx="352425" cy="228600"/>
          </a:xfrm>
          <a:prstGeom prst="rect">
            <a:avLst/>
          </a:prstGeom>
          <a:noFill/>
        </p:spPr>
      </p:pic>
      <p:pic>
        <p:nvPicPr>
          <p:cNvPr id="22" name="Picture 18" descr="http://www.bellsnwhistles.com/6aroa/aar007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5334000"/>
            <a:ext cx="352425" cy="228600"/>
          </a:xfrm>
          <a:prstGeom prst="rect">
            <a:avLst/>
          </a:prstGeom>
          <a:noFill/>
        </p:spPr>
      </p:pic>
      <p:pic>
        <p:nvPicPr>
          <p:cNvPr id="23" name="Picture 18" descr="http://www.bellsnwhistles.com/6aroa/aar007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4876800"/>
            <a:ext cx="352425" cy="228600"/>
          </a:xfrm>
          <a:prstGeom prst="rect">
            <a:avLst/>
          </a:prstGeom>
          <a:noFill/>
        </p:spPr>
      </p:pic>
      <p:pic>
        <p:nvPicPr>
          <p:cNvPr id="24" name="Picture 18" descr="http://www.bellsnwhistles.com/6aroa/aar007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4343400"/>
            <a:ext cx="352425" cy="228600"/>
          </a:xfrm>
          <a:prstGeom prst="rect">
            <a:avLst/>
          </a:prstGeom>
          <a:noFill/>
        </p:spPr>
      </p:pic>
      <p:pic>
        <p:nvPicPr>
          <p:cNvPr id="25" name="Picture 18" descr="http://www.bellsnwhistles.com/6aroa/aar007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3810000"/>
            <a:ext cx="352425" cy="228600"/>
          </a:xfrm>
          <a:prstGeom prst="rect">
            <a:avLst/>
          </a:prstGeom>
          <a:noFill/>
        </p:spPr>
      </p:pic>
      <p:pic>
        <p:nvPicPr>
          <p:cNvPr id="26" name="Picture 18" descr="http://www.bellsnwhistles.com/6aroa/aar007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3276600"/>
            <a:ext cx="352425" cy="228600"/>
          </a:xfrm>
          <a:prstGeom prst="rect">
            <a:avLst/>
          </a:prstGeom>
          <a:noFill/>
        </p:spPr>
      </p:pic>
      <p:pic>
        <p:nvPicPr>
          <p:cNvPr id="27" name="Picture 18" descr="http://www.bellsnwhistles.com/6aroa/aar007.gif">
            <a:hlinkClick r:id="rId15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2743200"/>
            <a:ext cx="352425" cy="228600"/>
          </a:xfrm>
          <a:prstGeom prst="rect">
            <a:avLst/>
          </a:prstGeom>
          <a:noFill/>
        </p:spPr>
      </p:pic>
      <p:pic>
        <p:nvPicPr>
          <p:cNvPr id="28" name="Picture 18" descr="http://www.bellsnwhistles.com/6aroa/aar007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2286000"/>
            <a:ext cx="352425" cy="228600"/>
          </a:xfrm>
          <a:prstGeom prst="rect">
            <a:avLst/>
          </a:prstGeom>
          <a:noFill/>
        </p:spPr>
      </p:pic>
      <p:pic>
        <p:nvPicPr>
          <p:cNvPr id="29" name="Picture 18" descr="http://www.bellsnwhistles.com/6aroa/aar007.gif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1752600"/>
            <a:ext cx="352425" cy="228600"/>
          </a:xfrm>
          <a:prstGeom prst="rect">
            <a:avLst/>
          </a:prstGeom>
          <a:noFill/>
        </p:spPr>
      </p:pic>
      <p:pic>
        <p:nvPicPr>
          <p:cNvPr id="30" name="Picture 18" descr="http://www.bellsnwhistles.com/6aroa/aar007.gif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1295400"/>
            <a:ext cx="352425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990600" y="914400"/>
            <a:ext cx="7286625" cy="217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066800" y="3048000"/>
            <a:ext cx="7239000" cy="240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914401" y="762000"/>
            <a:ext cx="7315200" cy="25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2971800"/>
            <a:ext cx="7315200" cy="239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219200" y="5305425"/>
            <a:ext cx="6477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8" descr="http://t0.gstatic.com/images?q=tbn:ANd9GcRn1C4bCdPMKcq0NWRuh1B2aFot5PIXJD8msRGvCy1CCsj3GbYRLA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391400" y="5486400"/>
            <a:ext cx="685800" cy="6858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71800" y="838200"/>
            <a:ext cx="2362200" cy="685800"/>
            <a:chOff x="2971800" y="838200"/>
            <a:chExt cx="2362200" cy="685800"/>
          </a:xfrm>
        </p:grpSpPr>
        <p:sp>
          <p:nvSpPr>
            <p:cNvPr id="4" name="Horizontal Scroll 3"/>
            <p:cNvSpPr/>
            <p:nvPr/>
          </p:nvSpPr>
          <p:spPr>
            <a:xfrm>
              <a:off x="2971800" y="838200"/>
              <a:ext cx="2362200" cy="685800"/>
            </a:xfrm>
            <a:prstGeom prst="horizontalScroll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AAE0FA"/>
                </a:clrFrom>
                <a:clrTo>
                  <a:srgbClr val="AAE0FA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3114675" y="990600"/>
              <a:ext cx="206692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066801" y="1752600"/>
            <a:ext cx="7162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67000" y="609600"/>
            <a:ext cx="2819400" cy="685800"/>
            <a:chOff x="1371600" y="838200"/>
            <a:chExt cx="2819400" cy="685800"/>
          </a:xfrm>
        </p:grpSpPr>
        <p:sp>
          <p:nvSpPr>
            <p:cNvPr id="8" name="Horizontal Scroll 7"/>
            <p:cNvSpPr/>
            <p:nvPr/>
          </p:nvSpPr>
          <p:spPr>
            <a:xfrm>
              <a:off x="1371600" y="838200"/>
              <a:ext cx="2819400" cy="685800"/>
            </a:xfrm>
            <a:prstGeom prst="horizont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lum bright="-30000"/>
            </a:blip>
            <a:srcRect/>
            <a:stretch>
              <a:fillRect/>
            </a:stretch>
          </p:blipFill>
          <p:spPr bwMode="auto">
            <a:xfrm>
              <a:off x="1714500" y="933450"/>
              <a:ext cx="209550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up 10"/>
          <p:cNvGrpSpPr/>
          <p:nvPr/>
        </p:nvGrpSpPr>
        <p:grpSpPr>
          <a:xfrm>
            <a:off x="2209800" y="1524000"/>
            <a:ext cx="4038600" cy="533400"/>
            <a:chOff x="1752600" y="1524000"/>
            <a:chExt cx="4038600" cy="533400"/>
          </a:xfrm>
        </p:grpSpPr>
        <p:sp>
          <p:nvSpPr>
            <p:cNvPr id="10" name="Oval 9"/>
            <p:cNvSpPr/>
            <p:nvPr/>
          </p:nvSpPr>
          <p:spPr>
            <a:xfrm>
              <a:off x="1752600" y="1524000"/>
              <a:ext cx="4038600" cy="533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28800" y="1600200"/>
              <a:ext cx="3962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hi-IN" sz="2000" b="1" dirty="0" smtClean="0">
                  <a:solidFill>
                    <a:srgbClr val="FF0000"/>
                  </a:solidFill>
                </a:rPr>
                <a:t>क्या आपको याद है ?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71563" y="2209800"/>
            <a:ext cx="5100637" cy="63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6248400" y="2209800"/>
            <a:ext cx="20669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066800" y="3962400"/>
            <a:ext cx="5172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5153025" y="4314825"/>
            <a:ext cx="23907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143000" y="914400"/>
            <a:ext cx="56578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6324600" y="1447800"/>
            <a:ext cx="16764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066800" y="35052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AE0FA"/>
              </a:clrFrom>
              <a:clrTo>
                <a:srgbClr val="AAE0FA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5486400" y="3886200"/>
            <a:ext cx="19431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914400" y="685800"/>
            <a:ext cx="7315200" cy="40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971800" y="1066800"/>
            <a:ext cx="2819400" cy="54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990600" y="1752600"/>
            <a:ext cx="7162800" cy="81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5715000" y="2438400"/>
            <a:ext cx="2562225" cy="1552575"/>
            <a:chOff x="5334000" y="2743200"/>
            <a:chExt cx="2562225" cy="1552575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5334000" y="2743200"/>
              <a:ext cx="2562225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6705600" y="3009900"/>
              <a:ext cx="116205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524000" y="2743200"/>
            <a:ext cx="3400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447800" y="4267200"/>
            <a:ext cx="48291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514600" y="5181600"/>
            <a:ext cx="4171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990600" y="6356351"/>
            <a:ext cx="6705600" cy="3492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GOVT HIGH SCHOOL SEC-53 CHD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233</Words>
  <Application>Microsoft Office PowerPoint</Application>
  <PresentationFormat>On-screen Show (4:3)</PresentationFormat>
  <Paragraphs>71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Harish</cp:lastModifiedBy>
  <cp:revision>50</cp:revision>
  <dcterms:created xsi:type="dcterms:W3CDTF">2006-08-16T00:00:00Z</dcterms:created>
  <dcterms:modified xsi:type="dcterms:W3CDTF">2016-09-22T06:10:58Z</dcterms:modified>
</cp:coreProperties>
</file>