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CF311-9EC9-4ABA-8B64-9CB53DBBD38B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CDBC0-2645-41C9-873F-BFDC0F7BF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3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DCEF1-793E-4785-8EA0-C387E7244F60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DCEF1-793E-4785-8EA0-C387E7244F60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26" Type="http://schemas.openxmlformats.org/officeDocument/2006/relationships/image" Target="../media/image66.png"/><Relationship Id="rId3" Type="http://schemas.openxmlformats.org/officeDocument/2006/relationships/image" Target="../media/image45.png"/><Relationship Id="rId21" Type="http://schemas.openxmlformats.org/officeDocument/2006/relationships/image" Target="../media/image61.png"/><Relationship Id="rId7" Type="http://schemas.openxmlformats.org/officeDocument/2006/relationships/image" Target="../media/image29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5" Type="http://schemas.openxmlformats.org/officeDocument/2006/relationships/image" Target="../media/image6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29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1.png"/><Relationship Id="rId24" Type="http://schemas.openxmlformats.org/officeDocument/2006/relationships/image" Target="../media/image64.png"/><Relationship Id="rId32" Type="http://schemas.openxmlformats.org/officeDocument/2006/relationships/image" Target="../media/image72.png"/><Relationship Id="rId5" Type="http://schemas.openxmlformats.org/officeDocument/2006/relationships/image" Target="../media/image27.png"/><Relationship Id="rId15" Type="http://schemas.openxmlformats.org/officeDocument/2006/relationships/image" Target="../media/image55.png"/><Relationship Id="rId23" Type="http://schemas.openxmlformats.org/officeDocument/2006/relationships/image" Target="../media/image63.png"/><Relationship Id="rId28" Type="http://schemas.openxmlformats.org/officeDocument/2006/relationships/image" Target="../media/image68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31" Type="http://schemas.openxmlformats.org/officeDocument/2006/relationships/image" Target="../media/image71.png"/><Relationship Id="rId4" Type="http://schemas.openxmlformats.org/officeDocument/2006/relationships/image" Target="../media/image46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2.png"/><Relationship Id="rId27" Type="http://schemas.openxmlformats.org/officeDocument/2006/relationships/image" Target="../media/image67.png"/><Relationship Id="rId30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2" Type="http://schemas.openxmlformats.org/officeDocument/2006/relationships/image" Target="../media/image105.png"/><Relationship Id="rId16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5" Type="http://schemas.openxmlformats.org/officeDocument/2006/relationships/image" Target="../media/image11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10" Type="http://schemas.openxmlformats.org/officeDocument/2006/relationships/image" Target="../media/image141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1.png"/><Relationship Id="rId3" Type="http://schemas.openxmlformats.org/officeDocument/2006/relationships/image" Target="../media/image135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5" Type="http://schemas.openxmlformats.org/officeDocument/2006/relationships/image" Target="../media/image143.png"/><Relationship Id="rId10" Type="http://schemas.openxmlformats.org/officeDocument/2006/relationships/image" Target="../media/image148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133.png"/><Relationship Id="rId7" Type="http://schemas.openxmlformats.org/officeDocument/2006/relationships/image" Target="../media/image155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10" Type="http://schemas.openxmlformats.org/officeDocument/2006/relationships/image" Target="../media/image158.png"/><Relationship Id="rId4" Type="http://schemas.openxmlformats.org/officeDocument/2006/relationships/image" Target="../media/image135.png"/><Relationship Id="rId9" Type="http://schemas.openxmlformats.org/officeDocument/2006/relationships/image" Target="../media/image1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175.png"/><Relationship Id="rId18" Type="http://schemas.openxmlformats.org/officeDocument/2006/relationships/image" Target="../media/image180.png"/><Relationship Id="rId3" Type="http://schemas.openxmlformats.org/officeDocument/2006/relationships/image" Target="../media/image167.png"/><Relationship Id="rId21" Type="http://schemas.openxmlformats.org/officeDocument/2006/relationships/image" Target="../media/image183.png"/><Relationship Id="rId7" Type="http://schemas.openxmlformats.org/officeDocument/2006/relationships/image" Target="../media/image169.png"/><Relationship Id="rId12" Type="http://schemas.openxmlformats.org/officeDocument/2006/relationships/image" Target="../media/image174.png"/><Relationship Id="rId17" Type="http://schemas.openxmlformats.org/officeDocument/2006/relationships/image" Target="../media/image179.png"/><Relationship Id="rId2" Type="http://schemas.openxmlformats.org/officeDocument/2006/relationships/image" Target="../media/image166.png"/><Relationship Id="rId16" Type="http://schemas.openxmlformats.org/officeDocument/2006/relationships/image" Target="../media/image178.png"/><Relationship Id="rId20" Type="http://schemas.openxmlformats.org/officeDocument/2006/relationships/image" Target="../media/image1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8.png"/><Relationship Id="rId11" Type="http://schemas.openxmlformats.org/officeDocument/2006/relationships/image" Target="../media/image173.png"/><Relationship Id="rId24" Type="http://schemas.openxmlformats.org/officeDocument/2006/relationships/image" Target="../media/image186.png"/><Relationship Id="rId5" Type="http://schemas.openxmlformats.org/officeDocument/2006/relationships/image" Target="../media/image135.png"/><Relationship Id="rId15" Type="http://schemas.openxmlformats.org/officeDocument/2006/relationships/image" Target="../media/image177.png"/><Relationship Id="rId23" Type="http://schemas.openxmlformats.org/officeDocument/2006/relationships/image" Target="../media/image185.png"/><Relationship Id="rId10" Type="http://schemas.openxmlformats.org/officeDocument/2006/relationships/image" Target="../media/image172.png"/><Relationship Id="rId19" Type="http://schemas.openxmlformats.org/officeDocument/2006/relationships/image" Target="../media/image181.png"/><Relationship Id="rId4" Type="http://schemas.openxmlformats.org/officeDocument/2006/relationships/image" Target="../media/image133.png"/><Relationship Id="rId9" Type="http://schemas.openxmlformats.org/officeDocument/2006/relationships/image" Target="../media/image171.png"/><Relationship Id="rId14" Type="http://schemas.openxmlformats.org/officeDocument/2006/relationships/image" Target="../media/image176.png"/><Relationship Id="rId22" Type="http://schemas.openxmlformats.org/officeDocument/2006/relationships/image" Target="../media/image18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13" Type="http://schemas.openxmlformats.org/officeDocument/2006/relationships/image" Target="../media/image196.png"/><Relationship Id="rId18" Type="http://schemas.openxmlformats.org/officeDocument/2006/relationships/image" Target="../media/image201.png"/><Relationship Id="rId3" Type="http://schemas.openxmlformats.org/officeDocument/2006/relationships/image" Target="../media/image133.png"/><Relationship Id="rId7" Type="http://schemas.openxmlformats.org/officeDocument/2006/relationships/image" Target="../media/image190.png"/><Relationship Id="rId12" Type="http://schemas.openxmlformats.org/officeDocument/2006/relationships/image" Target="../media/image195.png"/><Relationship Id="rId17" Type="http://schemas.openxmlformats.org/officeDocument/2006/relationships/image" Target="../media/image200.png"/><Relationship Id="rId2" Type="http://schemas.openxmlformats.org/officeDocument/2006/relationships/image" Target="../media/image187.png"/><Relationship Id="rId16" Type="http://schemas.openxmlformats.org/officeDocument/2006/relationships/image" Target="../media/image199.png"/><Relationship Id="rId20" Type="http://schemas.openxmlformats.org/officeDocument/2006/relationships/image" Target="../media/image2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9.png"/><Relationship Id="rId11" Type="http://schemas.openxmlformats.org/officeDocument/2006/relationships/image" Target="../media/image194.png"/><Relationship Id="rId5" Type="http://schemas.openxmlformats.org/officeDocument/2006/relationships/image" Target="../media/image188.png"/><Relationship Id="rId15" Type="http://schemas.openxmlformats.org/officeDocument/2006/relationships/image" Target="../media/image198.png"/><Relationship Id="rId10" Type="http://schemas.openxmlformats.org/officeDocument/2006/relationships/image" Target="../media/image193.png"/><Relationship Id="rId19" Type="http://schemas.openxmlformats.org/officeDocument/2006/relationships/image" Target="../media/image202.png"/><Relationship Id="rId4" Type="http://schemas.openxmlformats.org/officeDocument/2006/relationships/image" Target="../media/image135.png"/><Relationship Id="rId9" Type="http://schemas.openxmlformats.org/officeDocument/2006/relationships/image" Target="../media/image192.png"/><Relationship Id="rId14" Type="http://schemas.openxmlformats.org/officeDocument/2006/relationships/image" Target="../media/image19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8.png"/><Relationship Id="rId5" Type="http://schemas.openxmlformats.org/officeDocument/2006/relationships/image" Target="../media/image207.png"/><Relationship Id="rId4" Type="http://schemas.openxmlformats.org/officeDocument/2006/relationships/image" Target="../media/image20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3.png"/><Relationship Id="rId5" Type="http://schemas.openxmlformats.org/officeDocument/2006/relationships/image" Target="../media/image212.png"/><Relationship Id="rId4" Type="http://schemas.openxmlformats.org/officeDocument/2006/relationships/image" Target="../media/image2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7.png"/><Relationship Id="rId4" Type="http://schemas.openxmlformats.org/officeDocument/2006/relationships/image" Target="../media/image2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png"/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3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slide" Target="slide22.xml"/><Relationship Id="rId3" Type="http://schemas.openxmlformats.org/officeDocument/2006/relationships/image" Target="../media/image225.png"/><Relationship Id="rId7" Type="http://schemas.openxmlformats.org/officeDocument/2006/relationships/image" Target="../media/image229.png"/><Relationship Id="rId12" Type="http://schemas.openxmlformats.org/officeDocument/2006/relationships/slide" Target="slide20.xml"/><Relationship Id="rId17" Type="http://schemas.openxmlformats.org/officeDocument/2006/relationships/slide" Target="slide12.xml"/><Relationship Id="rId2" Type="http://schemas.openxmlformats.org/officeDocument/2006/relationships/image" Target="../media/image224.png"/><Relationship Id="rId16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8.png"/><Relationship Id="rId11" Type="http://schemas.openxmlformats.org/officeDocument/2006/relationships/slide" Target="slide10.xml"/><Relationship Id="rId5" Type="http://schemas.openxmlformats.org/officeDocument/2006/relationships/image" Target="../media/image227.png"/><Relationship Id="rId15" Type="http://schemas.openxmlformats.org/officeDocument/2006/relationships/slide" Target="slide25.xml"/><Relationship Id="rId10" Type="http://schemas.openxmlformats.org/officeDocument/2006/relationships/slide" Target="slide1.xml"/><Relationship Id="rId4" Type="http://schemas.openxmlformats.org/officeDocument/2006/relationships/image" Target="../media/image226.png"/><Relationship Id="rId9" Type="http://schemas.openxmlformats.org/officeDocument/2006/relationships/image" Target="../media/image231.png"/><Relationship Id="rId14" Type="http://schemas.openxmlformats.org/officeDocument/2006/relationships/slide" Target="slide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57175"/>
            <a:ext cx="1200150" cy="581025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p:blipFill>
        <p:spPr bwMode="auto">
          <a:xfrm>
            <a:off x="1371600" y="1143000"/>
            <a:ext cx="6819900" cy="175260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24000" y="3124200"/>
            <a:ext cx="6210300" cy="121920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66800" y="4495800"/>
            <a:ext cx="7419975" cy="1681162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324600"/>
            <a:ext cx="533400" cy="4572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0B0F0"/>
                </a:solidFill>
              </a:rPr>
              <a:pPr/>
              <a:t>1</a:t>
            </a:fld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94131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94997" y="838200"/>
            <a:ext cx="8120403" cy="2971800"/>
            <a:chOff x="800100" y="0"/>
            <a:chExt cx="8343900" cy="2971800"/>
          </a:xfrm>
        </p:grpSpPr>
        <p:grpSp>
          <p:nvGrpSpPr>
            <p:cNvPr id="4" name="Group 3"/>
            <p:cNvGrpSpPr/>
            <p:nvPr/>
          </p:nvGrpSpPr>
          <p:grpSpPr>
            <a:xfrm>
              <a:off x="800100" y="914400"/>
              <a:ext cx="8343900" cy="2057400"/>
              <a:chOff x="609600" y="228600"/>
              <a:chExt cx="8343900" cy="2057400"/>
            </a:xfrm>
          </p:grpSpPr>
          <p:pic>
            <p:nvPicPr>
              <p:cNvPr id="11266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09600" y="228600"/>
                <a:ext cx="8343900" cy="1038225"/>
              </a:xfrm>
              <a:prstGeom prst="rect">
                <a:avLst/>
              </a:prstGeom>
              <a:ln w="38100" cap="sq">
                <a:solidFill>
                  <a:srgbClr val="00B0F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1267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09600" y="1295400"/>
                <a:ext cx="8305800" cy="990600"/>
              </a:xfrm>
              <a:prstGeom prst="rect">
                <a:avLst/>
              </a:prstGeom>
              <a:ln w="38100" cap="sq">
                <a:solidFill>
                  <a:srgbClr val="00B0F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05761" y="0"/>
              <a:ext cx="1447800" cy="476250"/>
            </a:xfrm>
            <a:prstGeom prst="rect">
              <a:avLst/>
            </a:prstGeom>
            <a:ln w="38100" cap="sq">
              <a:solidFill>
                <a:srgbClr val="00B0F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685800"/>
            <a:ext cx="8305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0" y="228600"/>
            <a:ext cx="659567" cy="40005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25" y="1676400"/>
            <a:ext cx="1809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3352800"/>
            <a:ext cx="1809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1676400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3886200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4267200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4800600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5105400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5105400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24000" y="1981200"/>
            <a:ext cx="2952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28800" y="2590800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52600" y="2438400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0" name="Picture 1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52600" y="1981200"/>
            <a:ext cx="2381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1" name="Picture 1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3886200"/>
            <a:ext cx="2381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2" name="Picture 18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4800600"/>
            <a:ext cx="2381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4" name="Picture 2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5029200"/>
            <a:ext cx="2381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5" name="Picture 2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24000" y="2362200"/>
            <a:ext cx="2571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6" name="Picture 22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2550" y="2590800"/>
            <a:ext cx="4762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7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3124200"/>
            <a:ext cx="3429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8" name="Picture 24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3124200"/>
            <a:ext cx="1238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9" name="Picture 25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3352800"/>
            <a:ext cx="1238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90" name="Picture 26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3048000"/>
            <a:ext cx="1714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91" name="Picture 27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3352800"/>
            <a:ext cx="1714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92" name="Picture 28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3886200"/>
            <a:ext cx="1619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93" name="Picture 29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4191000"/>
            <a:ext cx="1619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94" name="Picture 30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4724400"/>
            <a:ext cx="1428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95" name="Picture 31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5029200"/>
            <a:ext cx="1714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96" name="Picture 32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5715000"/>
            <a:ext cx="1143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97" name="Picture 33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6019800"/>
            <a:ext cx="4095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98" name="Picture 34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5715000"/>
            <a:ext cx="1809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99" name="Picture 35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6019800"/>
            <a:ext cx="1809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00" name="Picture 36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715000"/>
            <a:ext cx="152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01" name="Picture 37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715000"/>
            <a:ext cx="152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02" name="Picture 38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6019800"/>
            <a:ext cx="152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03" name="Picture 39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6019800"/>
            <a:ext cx="152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04" name="Picture 40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886200" y="1676400"/>
            <a:ext cx="11811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05" name="Picture 41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886200" y="4000500"/>
            <a:ext cx="11811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06" name="Picture 42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810000" y="4914900"/>
            <a:ext cx="11811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07" name="Picture 43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886200" y="3200400"/>
            <a:ext cx="11334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08" name="Picture 44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962400" y="2400300"/>
            <a:ext cx="11334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09" name="Picture 45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886200" y="5791200"/>
            <a:ext cx="11334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10" name="Picture 46"/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1752600"/>
            <a:ext cx="742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11" name="Picture 47"/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4114800"/>
            <a:ext cx="742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12" name="Picture 48"/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4876800"/>
            <a:ext cx="742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13" name="Picture 49"/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2438400"/>
            <a:ext cx="571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14" name="Picture 50"/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3200400"/>
            <a:ext cx="571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15" name="Picture 51"/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5867400"/>
            <a:ext cx="571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16" name="Picture 52"/>
          <p:cNvPicPr>
            <a:picLocks noChangeAspect="1" noChangeArrowheads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1809750"/>
            <a:ext cx="2438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17" name="Picture 53"/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3171825"/>
            <a:ext cx="9715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18" name="Picture 54"/>
          <p:cNvPicPr>
            <a:picLocks noChangeAspect="1" noChangeArrowheads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3962400"/>
            <a:ext cx="1828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19" name="Picture 55"/>
          <p:cNvPicPr>
            <a:picLocks noChangeAspect="1" noChangeArrowheads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648200"/>
            <a:ext cx="2143125" cy="93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20" name="Picture 56"/>
          <p:cNvPicPr>
            <a:picLocks noChangeAspect="1" noChangeArrowheads="1"/>
          </p:cNvPicPr>
          <p:nvPr/>
        </p:nvPicPr>
        <p:blipFill>
          <a:blip r:embed="rId3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5638801"/>
            <a:ext cx="1943100" cy="72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" name="Slide Number Placeholder 60"/>
          <p:cNvSpPr>
            <a:spLocks noGrp="1"/>
          </p:cNvSpPr>
          <p:nvPr>
            <p:ph type="sldNum" sz="quarter" idx="12"/>
          </p:nvPr>
        </p:nvSpPr>
        <p:spPr>
          <a:xfrm>
            <a:off x="228600" y="6324600"/>
            <a:ext cx="533400" cy="4572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0B0F0"/>
                </a:solidFill>
              </a:rPr>
              <a:pPr/>
              <a:t>10</a:t>
            </a:fld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00" name="Picture 2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4800600"/>
            <a:ext cx="2381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27772733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416 L 0.07344 2.83071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-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014E-8 L 0.13333 1.85014E-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99537E-7 L 0.09219 -0.0069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-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47919E-6 L 0.12865 0.0027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93154E-6 L 0.08594 0.00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86772E-7 L 0.13021 -0.0041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82979E-6 L 0.09271 0.0006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9519E-6 L 0.11354 0.006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1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8.14061E-7 L 0.08958 -0.0062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-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017E-6 L 0.09323 -0.0041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-2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6762E-6 L 0.16563 0.0020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51434E-6 L 0.09011 0.0041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2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10823E-6 L 0.11563 0.00208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1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77521E-7 L 0.11823 0.00694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2000"/>
                                        <p:tgtEl>
                                          <p:spTgt spid="1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2000"/>
                                        <p:tgtEl>
                                          <p:spTgt spid="1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8437E-6 L 0.09948 -0.00764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-4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89454E-6 L 0.11354 0.00693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3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08233E-6 L 0.13698 0.00277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55412E-6 L 0.09115 0.00347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2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6827E-7 L 0.11355 -0.00416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2" dur="20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7" dur="2000"/>
                                        <p:tgtEl>
                                          <p:spTgt spid="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2" dur="2000"/>
                                        <p:tgtEl>
                                          <p:spTgt spid="1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71785E-7 L 0.09218 0.00416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2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90379E-6 L 0.10521 -0.00417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-2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09158E-6 L 0.12032 -0.00833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-4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09158E-6 L 0.14532 -0.00833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0611E-6 L 0.09062 0.00278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1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5.73543E-7 L 0.10521 0.00694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3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5.73543E-7 L 0.13854 0.00694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3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0611E-6 L 0.16198 0.01388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3" dur="20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8" dur="2000"/>
                                        <p:tgtEl>
                                          <p:spTgt spid="1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3" dur="2000"/>
                                        <p:tgtEl>
                                          <p:spTgt spid="1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90287E-6 L 0.10208 0.00346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2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2951E-6 L 0.11511 0.00416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2"/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0083E-6 L 0.13333 0.00277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1"/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0083E-6 L 0.15833 0.00277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417 L 0.1026 -0.00277 " pathEditMode="relative" rAng="0" ptsTypes="AA">
                                      <p:cBhvr>
                                        <p:cTn id="237" dur="20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-3"/>
                                    </p:animMotion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62535E-6 L 0.1151 0.00417 " pathEditMode="relative" rAng="0" ptsTypes="AA">
                                      <p:cBhvr>
                                        <p:cTn id="241" dur="20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2"/>
                                    </p:animMotion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942E-6 L 0.125 0.00278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1"/>
                                    </p:animMotion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942E-6 L 0.15 0.00278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4" dur="2000"/>
                                        <p:tgtEl>
                                          <p:spTgt spid="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9" dur="2000"/>
                                        <p:tgtEl>
                                          <p:spTgt spid="1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4" dur="2000"/>
                                        <p:tgtEl>
                                          <p:spTgt spid="1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28600"/>
            <a:ext cx="2609850" cy="485775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roup 4"/>
          <p:cNvGrpSpPr/>
          <p:nvPr/>
        </p:nvGrpSpPr>
        <p:grpSpPr>
          <a:xfrm>
            <a:off x="685800" y="914400"/>
            <a:ext cx="8220075" cy="2895600"/>
            <a:chOff x="685800" y="914400"/>
            <a:chExt cx="8220075" cy="28956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5800" y="914400"/>
              <a:ext cx="8220075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19200" y="1809750"/>
              <a:ext cx="7086600" cy="200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9" name="Group 8"/>
          <p:cNvGrpSpPr/>
          <p:nvPr/>
        </p:nvGrpSpPr>
        <p:grpSpPr>
          <a:xfrm>
            <a:off x="838200" y="3990975"/>
            <a:ext cx="7748588" cy="1876425"/>
            <a:chOff x="838200" y="3990975"/>
            <a:chExt cx="7748588" cy="187642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38200" y="3990975"/>
              <a:ext cx="7748588" cy="1114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43000" y="5181600"/>
              <a:ext cx="696277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04800" y="6324600"/>
            <a:ext cx="533400" cy="4572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0B0F0"/>
                </a:solidFill>
              </a:rPr>
              <a:pPr/>
              <a:t>11</a:t>
            </a:fld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914400"/>
            <a:ext cx="8305800" cy="487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825638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8600" y="6324600"/>
            <a:ext cx="533400" cy="4572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0B0F0"/>
                </a:solidFill>
              </a:rPr>
              <a:pPr/>
              <a:t>12</a:t>
            </a:fld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1" y="9906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362200"/>
            <a:ext cx="830580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790950"/>
            <a:ext cx="64960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685800" y="838200"/>
            <a:ext cx="8305800" cy="472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08952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04800" y="6324600"/>
            <a:ext cx="533400" cy="4572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0B0F0"/>
                </a:solidFill>
              </a:rPr>
              <a:pPr/>
              <a:t>13</a:t>
            </a:fld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28600"/>
            <a:ext cx="5991225" cy="638175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066800"/>
            <a:ext cx="4733925" cy="6477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0" y="1905000"/>
            <a:ext cx="300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38200" y="2514600"/>
            <a:ext cx="3419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95800" y="2514600"/>
            <a:ext cx="20002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781800" y="2514600"/>
            <a:ext cx="1085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153400" y="2514600"/>
            <a:ext cx="6762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10000" y="3124200"/>
            <a:ext cx="17621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00400" y="3886200"/>
            <a:ext cx="32956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14400" y="4648200"/>
            <a:ext cx="58293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00400" y="5238750"/>
            <a:ext cx="2295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38800" y="5238750"/>
            <a:ext cx="13239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086600" y="5238750"/>
            <a:ext cx="9048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29000" y="5867400"/>
            <a:ext cx="31051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7577674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0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3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8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3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04800" y="6324600"/>
            <a:ext cx="533400" cy="4572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0B0F0"/>
                </a:solidFill>
              </a:rPr>
              <a:pPr/>
              <a:t>14</a:t>
            </a:fld>
            <a:endParaRPr lang="en-US">
              <a:solidFill>
                <a:srgbClr val="00B0F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43200" y="304800"/>
            <a:ext cx="33147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14400" y="1219200"/>
            <a:ext cx="34385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19600" y="1219200"/>
            <a:ext cx="16192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48400" y="1219200"/>
            <a:ext cx="9429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391400" y="1247775"/>
            <a:ext cx="5905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733800" y="1981200"/>
            <a:ext cx="1771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71800" y="2743200"/>
            <a:ext cx="2971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362200" y="3505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91200" y="3581400"/>
            <a:ext cx="7429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000" y="4343400"/>
            <a:ext cx="8034337" cy="1057275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3506060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6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8600" y="6324600"/>
            <a:ext cx="533400" cy="4572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0B0F0"/>
                </a:solidFill>
              </a:rPr>
              <a:pPr/>
              <a:t>15</a:t>
            </a:fld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295400"/>
            <a:ext cx="4752975" cy="561975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81000"/>
            <a:ext cx="6400800" cy="55245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2095500"/>
            <a:ext cx="27051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2743200"/>
            <a:ext cx="762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2743200"/>
            <a:ext cx="6572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86200" y="2743200"/>
            <a:ext cx="666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8200" y="2828925"/>
            <a:ext cx="5429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38400" y="3200400"/>
            <a:ext cx="1571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43100" y="3810000"/>
            <a:ext cx="5219700" cy="600075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57400" y="4572000"/>
            <a:ext cx="36766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828800" y="5105400"/>
            <a:ext cx="7810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743200" y="5181600"/>
            <a:ext cx="657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05200" y="5181600"/>
            <a:ext cx="6667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343400" y="5105400"/>
            <a:ext cx="6572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029200" y="5105400"/>
            <a:ext cx="5334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6294650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1087 C 0.01128 0.03816 0.02274 0.06545 0.0092 0.0703 C -0.00417 0.07539 -0.06597 0.0518 -0.08038 0.0407 C -0.09479 0.0296 -0.08611 0.01688 -0.07743 0.00416 " pathEditMode="relative" rAng="0" ptsTypes="aaaA">
                                      <p:cBhvr>
                                        <p:cTn id="37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" y="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56059E-6 C 0.00469 -0.01226 0.00955 -0.02452 0.01771 -0.03238 C 0.02604 -0.04071 0.03993 -0.05574 0.0493 -0.0488 C 0.05868 -0.04163 0.07014 0.00023 0.0743 0.0104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" y="-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70213E-6 C 0.00972 0.02636 0.01944 0.05273 0.00156 0.06152 C -0.01632 0.07031 -0.07812 0.06337 -0.10764 0.05342 C -0.13715 0.04348 -0.15625 0.02266 -0.17535 0.00208 " pathEditMode="relative" ptsTypes="aaaA">
                                      <p:cBhvr>
                                        <p:cTn id="77" dur="2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8.88067E-7 C 0.00191 -0.04533 0.00451 -0.08835 0.02292 -0.10823 C 0.04115 -0.12697 0.08941 -0.12257 0.10972 -0.12118 C 0.13021 -0.11957 0.13594 -0.10985 0.14549 -0.09898 C 0.15521 -0.08811 0.16319 -0.06822 0.16754 -0.05481 C 0.17274 -0.04186 0.17135 -0.0259 0.17188 -0.02035 " pathEditMode="relative" rAng="0" ptsTypes="aaaaaA">
                                      <p:cBhvr>
                                        <p:cTn id="81" dur="2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-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8600" y="6248400"/>
            <a:ext cx="533400" cy="4572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0B0F0"/>
                </a:solidFill>
              </a:rPr>
              <a:pPr/>
              <a:t>16</a:t>
            </a:fld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04800"/>
            <a:ext cx="5057775" cy="64770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219200"/>
            <a:ext cx="3248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1676400"/>
            <a:ext cx="17145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1676400"/>
            <a:ext cx="1095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2209800"/>
            <a:ext cx="7048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2286000"/>
            <a:ext cx="4572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33800" y="2286000"/>
            <a:ext cx="5143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67200" y="2286000"/>
            <a:ext cx="4953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00600" y="2286000"/>
            <a:ext cx="5334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38400" y="2667000"/>
            <a:ext cx="3686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362200" y="3200400"/>
            <a:ext cx="2324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438400" y="3886200"/>
            <a:ext cx="12763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Group 21"/>
          <p:cNvGrpSpPr/>
          <p:nvPr/>
        </p:nvGrpSpPr>
        <p:grpSpPr>
          <a:xfrm>
            <a:off x="1981200" y="4572000"/>
            <a:ext cx="4295775" cy="687388"/>
            <a:chOff x="1981200" y="4572000"/>
            <a:chExt cx="4295775" cy="687388"/>
          </a:xfrm>
        </p:grpSpPr>
        <p:pic>
          <p:nvPicPr>
            <p:cNvPr id="6161" name="Picture 17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057400" y="4572000"/>
              <a:ext cx="4219575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1" name="Straight Arrow Connector 20"/>
            <p:cNvCxnSpPr/>
            <p:nvPr/>
          </p:nvCxnSpPr>
          <p:spPr>
            <a:xfrm>
              <a:off x="1981200" y="5257800"/>
              <a:ext cx="41910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1391724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9519E-6 L 0.11667 -0.0020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58E-6 L -0.125 3.358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04800" y="6324600"/>
            <a:ext cx="533400" cy="4572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0B0F0"/>
                </a:solidFill>
              </a:rPr>
              <a:pPr/>
              <a:t>17</a:t>
            </a:fld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52400"/>
            <a:ext cx="1323975" cy="504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838200"/>
            <a:ext cx="67246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266950"/>
            <a:ext cx="609600" cy="476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2276475"/>
            <a:ext cx="50292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8800" y="2867025"/>
            <a:ext cx="50196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200" y="3476625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0" y="4095750"/>
            <a:ext cx="36766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0" y="4714875"/>
            <a:ext cx="32385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47800" y="5410200"/>
            <a:ext cx="27908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300537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8600" y="6248400"/>
            <a:ext cx="533400" cy="4572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0B0F0"/>
                </a:solidFill>
              </a:rPr>
              <a:pPr/>
              <a:t>18</a:t>
            </a:fld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80975"/>
            <a:ext cx="1323975" cy="504825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676400"/>
            <a:ext cx="609600" cy="47625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866775"/>
            <a:ext cx="7296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1600200"/>
            <a:ext cx="5810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2286000"/>
            <a:ext cx="58197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81200" y="2971800"/>
            <a:ext cx="58197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57400" y="3581400"/>
            <a:ext cx="2809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90600" y="4267200"/>
            <a:ext cx="1724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81400" y="4419600"/>
            <a:ext cx="25717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05200" y="4876800"/>
            <a:ext cx="26860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33775" y="5257800"/>
            <a:ext cx="25622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19400" y="5562600"/>
            <a:ext cx="40290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35186344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8600" y="6324600"/>
            <a:ext cx="533400" cy="4572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0B0F0"/>
                </a:solidFill>
              </a:rPr>
              <a:pPr/>
              <a:t>19</a:t>
            </a:fld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09600"/>
            <a:ext cx="7496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5225" y="76200"/>
            <a:ext cx="1323975" cy="504825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905000"/>
            <a:ext cx="609600" cy="47625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2434590"/>
            <a:ext cx="3733800" cy="168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1781175"/>
            <a:ext cx="6296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95400" y="4200525"/>
            <a:ext cx="4591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81200" y="4724400"/>
            <a:ext cx="4572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 16"/>
          <p:cNvGrpSpPr/>
          <p:nvPr/>
        </p:nvGrpSpPr>
        <p:grpSpPr>
          <a:xfrm>
            <a:off x="6019800" y="3429000"/>
            <a:ext cx="1914525" cy="495300"/>
            <a:chOff x="6019800" y="3429000"/>
            <a:chExt cx="1914525" cy="4953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391400" y="3429000"/>
              <a:ext cx="542925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5" name="Straight Arrow Connector 14"/>
            <p:cNvCxnSpPr/>
            <p:nvPr/>
          </p:nvCxnSpPr>
          <p:spPr>
            <a:xfrm>
              <a:off x="6019800" y="3733800"/>
              <a:ext cx="1143000" cy="1588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6172200" y="5638800"/>
            <a:ext cx="1981200" cy="457200"/>
            <a:chOff x="6172200" y="5638800"/>
            <a:chExt cx="1981200" cy="45720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600950" y="5638800"/>
              <a:ext cx="5524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6" name="Straight Arrow Connector 15"/>
            <p:cNvCxnSpPr/>
            <p:nvPr/>
          </p:nvCxnSpPr>
          <p:spPr>
            <a:xfrm>
              <a:off x="6172200" y="5867400"/>
              <a:ext cx="1143000" cy="1588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1059935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3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2000" y="762000"/>
            <a:ext cx="8239125" cy="16002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24000" y="2590800"/>
            <a:ext cx="6477000" cy="1419225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38200" y="4267200"/>
            <a:ext cx="8077200" cy="714375"/>
          </a:xfrm>
          <a:prstGeom prst="rect">
            <a:avLst/>
          </a:prstGeom>
          <a:ln w="88900" cap="sq" cmpd="thickThin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19150" y="5334000"/>
            <a:ext cx="8096250" cy="633412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6324600"/>
            <a:ext cx="533400" cy="4572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0B0F0"/>
                </a:solidFill>
              </a:rPr>
              <a:pPr/>
              <a:t>2</a:t>
            </a:fld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02915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8600" y="6324600"/>
            <a:ext cx="533400" cy="4572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0B0F0"/>
                </a:solidFill>
              </a:rPr>
              <a:pPr/>
              <a:t>20</a:t>
            </a:fld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362200"/>
            <a:ext cx="45529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762000"/>
            <a:ext cx="4495800" cy="59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25745593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8600" y="6248400"/>
            <a:ext cx="533400" cy="4572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0B0F0"/>
                </a:solidFill>
              </a:rPr>
              <a:pPr/>
              <a:t>21</a:t>
            </a:fld>
            <a:endParaRPr lang="en-US">
              <a:solidFill>
                <a:srgbClr val="00B0F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28600"/>
            <a:ext cx="2638425" cy="466725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8" name="Group 7"/>
          <p:cNvGrpSpPr/>
          <p:nvPr/>
        </p:nvGrpSpPr>
        <p:grpSpPr>
          <a:xfrm>
            <a:off x="685800" y="685800"/>
            <a:ext cx="8210550" cy="5562600"/>
            <a:chOff x="685800" y="685800"/>
            <a:chExt cx="8210550" cy="5562600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5800" y="3505200"/>
              <a:ext cx="6807096" cy="2712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5800" y="838200"/>
              <a:ext cx="8210550" cy="268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685800" y="685800"/>
              <a:ext cx="8153400" cy="556260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9147649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8600" y="6324600"/>
            <a:ext cx="533400" cy="4572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0B0F0"/>
                </a:solidFill>
              </a:rPr>
              <a:pPr/>
              <a:t>22</a:t>
            </a:fld>
            <a:endParaRPr lang="en-US" dirty="0">
              <a:solidFill>
                <a:srgbClr val="00B0F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62000" y="838200"/>
            <a:ext cx="8229600" cy="5257800"/>
            <a:chOff x="762000" y="838200"/>
            <a:chExt cx="8229600" cy="5257800"/>
          </a:xfrm>
        </p:grpSpPr>
        <p:grpSp>
          <p:nvGrpSpPr>
            <p:cNvPr id="10" name="Group 9"/>
            <p:cNvGrpSpPr/>
            <p:nvPr/>
          </p:nvGrpSpPr>
          <p:grpSpPr>
            <a:xfrm>
              <a:off x="838200" y="914400"/>
              <a:ext cx="8153400" cy="5124450"/>
              <a:chOff x="838200" y="381000"/>
              <a:chExt cx="8153400" cy="5124450"/>
            </a:xfrm>
          </p:grpSpPr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066800" y="381000"/>
                <a:ext cx="5276850" cy="3114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38200" y="3886200"/>
                <a:ext cx="8153400" cy="1619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1" name="Rectangle 10"/>
            <p:cNvSpPr/>
            <p:nvPr/>
          </p:nvSpPr>
          <p:spPr>
            <a:xfrm>
              <a:off x="762000" y="838200"/>
              <a:ext cx="8229600" cy="525780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42683926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8600" y="6324600"/>
            <a:ext cx="533400" cy="4572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0B0F0"/>
                </a:solidFill>
              </a:rPr>
              <a:pPr/>
              <a:t>23</a:t>
            </a:fld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28600"/>
            <a:ext cx="5143500" cy="5715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295400"/>
            <a:ext cx="69151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990600"/>
            <a:ext cx="1323975" cy="504825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2819400"/>
            <a:ext cx="609600" cy="47625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2819400"/>
            <a:ext cx="22288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95400" y="3429000"/>
            <a:ext cx="8572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5200" y="3429000"/>
            <a:ext cx="5524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2819400"/>
            <a:ext cx="2476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3352800"/>
            <a:ext cx="12287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72200" y="2819400"/>
            <a:ext cx="23241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19800" y="3429000"/>
            <a:ext cx="9239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9600" y="2819400"/>
            <a:ext cx="1524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3429000"/>
            <a:ext cx="18954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086600" y="3886200"/>
            <a:ext cx="10001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086600" y="4267200"/>
            <a:ext cx="6286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447800" y="4419600"/>
            <a:ext cx="2505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524000" y="5029200"/>
            <a:ext cx="11239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5105400"/>
            <a:ext cx="21621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657600" y="4495800"/>
            <a:ext cx="2857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5105400"/>
            <a:ext cx="171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819400" y="5562600"/>
            <a:ext cx="2038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65" name="Picture 21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953000" y="5638800"/>
            <a:ext cx="13811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66" name="Picture 22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6553200" y="5715000"/>
            <a:ext cx="8001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3505200"/>
            <a:ext cx="2381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3505200"/>
            <a:ext cx="2381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5257800"/>
            <a:ext cx="2381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7977651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1175E-6 L -0.10521 0.093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1175E-6 L -0.025 0.0936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944E-6 L 0.08438 0.0950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2" dur="2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7" dur="2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04800" y="6324600"/>
            <a:ext cx="533400" cy="4572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0B0F0"/>
                </a:solidFill>
              </a:rPr>
              <a:pPr/>
              <a:t>24</a:t>
            </a:fld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5" y="657225"/>
            <a:ext cx="80486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04775"/>
            <a:ext cx="1323975" cy="504825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828800"/>
            <a:ext cx="609600" cy="47625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1905000"/>
            <a:ext cx="33051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2438400"/>
            <a:ext cx="8191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1752600"/>
            <a:ext cx="2381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8200" y="1752600"/>
            <a:ext cx="2286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57400" y="2438400"/>
            <a:ext cx="11620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57600" y="2362200"/>
            <a:ext cx="581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95400" y="3200400"/>
            <a:ext cx="35052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47800" y="3886200"/>
            <a:ext cx="1076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352800" y="2971800"/>
            <a:ext cx="2571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95800" y="2895600"/>
            <a:ext cx="2286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667000" y="3886200"/>
            <a:ext cx="22288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724400" y="3886200"/>
            <a:ext cx="12858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172200" y="3886200"/>
            <a:ext cx="7429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295400" y="4572000"/>
            <a:ext cx="4371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9" name="Picture 21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295400" y="5257800"/>
            <a:ext cx="19240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90" name="Picture 22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943600" y="4648200"/>
            <a:ext cx="1714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92" name="Picture 24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505200" y="5257800"/>
            <a:ext cx="3238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62600" y="4572000"/>
            <a:ext cx="2286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114800" y="4953000"/>
            <a:ext cx="2571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8403560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04800" y="6324600"/>
            <a:ext cx="533400" cy="4572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0B0F0"/>
                </a:solidFill>
              </a:rPr>
              <a:pPr/>
              <a:t>25</a:t>
            </a:fld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52400"/>
            <a:ext cx="2809875" cy="447675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14400"/>
            <a:ext cx="74866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362200"/>
            <a:ext cx="78676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3657600"/>
            <a:ext cx="81438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4953000"/>
            <a:ext cx="81534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685800" y="838200"/>
            <a:ext cx="8229600" cy="541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2114557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81000" y="6324600"/>
            <a:ext cx="533400" cy="4572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0B0F0"/>
                </a:solidFill>
              </a:rPr>
              <a:pPr/>
              <a:t>26</a:t>
            </a:fld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04800"/>
            <a:ext cx="6467475" cy="581025"/>
          </a:xfrm>
          <a:prstGeom prst="rect">
            <a:avLst/>
          </a:prstGeom>
          <a:ln w="2286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438275"/>
            <a:ext cx="1666875" cy="542925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333625"/>
            <a:ext cx="7467600" cy="109537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3838575"/>
            <a:ext cx="8315325" cy="58102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4943475"/>
            <a:ext cx="7515225" cy="1076325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238714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04800" y="6324600"/>
            <a:ext cx="533400" cy="4572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0B0F0"/>
                </a:solidFill>
              </a:rPr>
              <a:pPr/>
              <a:t>27</a:t>
            </a:fld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28600"/>
            <a:ext cx="1714500" cy="476250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371600"/>
            <a:ext cx="4219575" cy="9906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2819400"/>
            <a:ext cx="6153150" cy="93345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4267200"/>
            <a:ext cx="5410200" cy="14478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7424076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04800" y="6324600"/>
            <a:ext cx="533400" cy="4572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0B0F0"/>
                </a:solidFill>
              </a:rPr>
              <a:pPr/>
              <a:t>28</a:t>
            </a:fld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04800"/>
            <a:ext cx="3771900" cy="4953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447" y="1066800"/>
            <a:ext cx="6229655" cy="19812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3124200"/>
            <a:ext cx="6312984" cy="32004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42018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04800" y="6324600"/>
            <a:ext cx="533400" cy="4572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0B0F0"/>
                </a:solidFill>
              </a:rPr>
              <a:pPr/>
              <a:t>29</a:t>
            </a:fld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04800"/>
            <a:ext cx="2714625" cy="51435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371600"/>
            <a:ext cx="7696201" cy="44958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0122500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28600"/>
            <a:ext cx="2895600" cy="55245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914400"/>
            <a:ext cx="668936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590800"/>
            <a:ext cx="3067050" cy="56197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3276600"/>
            <a:ext cx="72104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324600"/>
            <a:ext cx="533400" cy="4572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0B0F0"/>
                </a:solidFill>
              </a:rPr>
              <a:pPr/>
              <a:t>3</a:t>
            </a:fld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62652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04800" y="6324600"/>
            <a:ext cx="533400" cy="4572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0B0F0"/>
                </a:solidFill>
              </a:rPr>
              <a:pPr/>
              <a:t>30</a:t>
            </a:fld>
            <a:endParaRPr lang="en-US">
              <a:solidFill>
                <a:srgbClr val="00B0F0"/>
              </a:solidFill>
            </a:endParaRPr>
          </a:p>
        </p:txBody>
      </p:sp>
      <p:pic>
        <p:nvPicPr>
          <p:cNvPr id="12290" name="Picture 2" descr="http://www.allgraphics123.com/graphics/thank-you/thank-you147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0"/>
            <a:ext cx="8229600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2616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81000"/>
            <a:ext cx="12096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066800"/>
            <a:ext cx="26574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752600"/>
            <a:ext cx="6096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2438400"/>
            <a:ext cx="27241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3048000"/>
            <a:ext cx="50958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0" y="3733800"/>
            <a:ext cx="26765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19200" y="4343400"/>
            <a:ext cx="63627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71600" y="5029200"/>
            <a:ext cx="26479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5-Point Star 11">
            <a:hlinkClick r:id="rId10" action="ppaction://hlinksldjump"/>
          </p:cNvPr>
          <p:cNvSpPr/>
          <p:nvPr/>
        </p:nvSpPr>
        <p:spPr>
          <a:xfrm>
            <a:off x="762000" y="533400"/>
            <a:ext cx="381000" cy="3048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5-Point Star 12">
            <a:hlinkClick r:id="rId11" action="ppaction://hlinksldjump"/>
          </p:cNvPr>
          <p:cNvSpPr/>
          <p:nvPr/>
        </p:nvSpPr>
        <p:spPr>
          <a:xfrm>
            <a:off x="762000" y="1143000"/>
            <a:ext cx="381000" cy="3048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5-Point Star 13">
            <a:hlinkClick r:id="rId12" action="ppaction://hlinksldjump"/>
          </p:cNvPr>
          <p:cNvSpPr/>
          <p:nvPr/>
        </p:nvSpPr>
        <p:spPr>
          <a:xfrm>
            <a:off x="762000" y="2514600"/>
            <a:ext cx="381000" cy="3048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5-Point Star 14">
            <a:hlinkClick r:id="rId13" action="ppaction://hlinksldjump"/>
          </p:cNvPr>
          <p:cNvSpPr/>
          <p:nvPr/>
        </p:nvSpPr>
        <p:spPr>
          <a:xfrm>
            <a:off x="762000" y="3124200"/>
            <a:ext cx="381000" cy="3048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5-Point Star 15">
            <a:hlinkClick r:id="rId14" action="ppaction://hlinksldjump"/>
          </p:cNvPr>
          <p:cNvSpPr/>
          <p:nvPr/>
        </p:nvSpPr>
        <p:spPr>
          <a:xfrm>
            <a:off x="762000" y="3810000"/>
            <a:ext cx="381000" cy="3048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5-Point Star 16">
            <a:hlinkClick r:id="rId15" action="ppaction://hlinksldjump"/>
          </p:cNvPr>
          <p:cNvSpPr/>
          <p:nvPr/>
        </p:nvSpPr>
        <p:spPr>
          <a:xfrm>
            <a:off x="762000" y="4495800"/>
            <a:ext cx="381000" cy="3048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5-Point Star 17">
            <a:hlinkClick r:id="rId16" action="ppaction://hlinksldjump"/>
          </p:cNvPr>
          <p:cNvSpPr/>
          <p:nvPr/>
        </p:nvSpPr>
        <p:spPr>
          <a:xfrm>
            <a:off x="762000" y="5105400"/>
            <a:ext cx="381000" cy="3048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5-Point Star 18">
            <a:hlinkClick r:id="rId17" action="ppaction://hlinksldjump"/>
          </p:cNvPr>
          <p:cNvSpPr/>
          <p:nvPr/>
        </p:nvSpPr>
        <p:spPr>
          <a:xfrm>
            <a:off x="762000" y="1828800"/>
            <a:ext cx="381000" cy="3048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2787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838200"/>
            <a:ext cx="2638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371600"/>
            <a:ext cx="37338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838200"/>
            <a:ext cx="5143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914400"/>
            <a:ext cx="7524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1600" y="2209800"/>
            <a:ext cx="4857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2590800"/>
            <a:ext cx="11715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76400" y="2895600"/>
            <a:ext cx="22002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57800" y="2819400"/>
            <a:ext cx="22002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2286000"/>
            <a:ext cx="2381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5125" y="2286000"/>
            <a:ext cx="219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2362200"/>
            <a:ext cx="219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2286000"/>
            <a:ext cx="219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2286000"/>
            <a:ext cx="4667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286000"/>
            <a:ext cx="2381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228600" y="6324600"/>
            <a:ext cx="533400" cy="4572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0B0F0"/>
                </a:solidFill>
              </a:rPr>
              <a:pPr/>
              <a:t>4</a:t>
            </a:fld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370828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056E-7 L -0.16979 0.1984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0" y="99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8437E-6 L 0.14218 0.1901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00625 L -0.08438 0.2539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" y="1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58E-6 L -0.01667 0.2775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0.00209 L 0.07396 0.2705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0" y="1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58E-6 L -0.09166 0.2553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1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00209 L -0.02396 0.2594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1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2544E-6 L 0.06198 0.2414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1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28600"/>
            <a:ext cx="1019175" cy="542925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066800"/>
            <a:ext cx="73914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971800"/>
            <a:ext cx="75914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8600" y="6324600"/>
            <a:ext cx="533400" cy="4572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0B0F0"/>
                </a:solidFill>
              </a:rPr>
              <a:pPr/>
              <a:t>5</a:t>
            </a:fld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27779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"/>
            <a:ext cx="1158240" cy="3810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609600"/>
            <a:ext cx="7162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905000"/>
            <a:ext cx="457200" cy="290945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2362200"/>
            <a:ext cx="2232781" cy="377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2362200"/>
            <a:ext cx="1981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228600" y="6324600"/>
            <a:ext cx="533400" cy="4572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0B0F0"/>
                </a:solidFill>
              </a:rPr>
              <a:pPr/>
              <a:t>6</a:t>
            </a:fld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2362200"/>
            <a:ext cx="3616475" cy="379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2115994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81000"/>
            <a:ext cx="57531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76200"/>
            <a:ext cx="1295400" cy="426118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432214"/>
            <a:ext cx="533400" cy="339436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981200"/>
            <a:ext cx="33337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4300" y="1981200"/>
            <a:ext cx="27051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9400" y="1981200"/>
            <a:ext cx="19240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52400" y="6324600"/>
            <a:ext cx="533400" cy="4572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0B0F0"/>
                </a:solidFill>
              </a:rPr>
              <a:pPr/>
              <a:t>7</a:t>
            </a:fld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292254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04800"/>
            <a:ext cx="3695700" cy="51435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143000"/>
            <a:ext cx="7543800" cy="20574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733800"/>
            <a:ext cx="7543800" cy="19812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8600" y="6324600"/>
            <a:ext cx="533400" cy="4572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0B0F0"/>
                </a:solidFill>
              </a:rPr>
              <a:pPr/>
              <a:t>8</a:t>
            </a:fld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232651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04800"/>
            <a:ext cx="5010150" cy="581025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066800"/>
            <a:ext cx="81724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286000"/>
            <a:ext cx="81724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3505200"/>
            <a:ext cx="81629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4876800"/>
            <a:ext cx="78295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324600"/>
            <a:ext cx="533400" cy="4572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0B0F0"/>
                </a:solidFill>
              </a:rPr>
              <a:pPr/>
              <a:t>9</a:t>
            </a:fld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84282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On-screen Show (4:3)</PresentationFormat>
  <Paragraphs>33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Harish</dc:creator>
  <cp:lastModifiedBy>Harish</cp:lastModifiedBy>
  <cp:revision>1</cp:revision>
  <dcterms:created xsi:type="dcterms:W3CDTF">2006-08-16T00:00:00Z</dcterms:created>
  <dcterms:modified xsi:type="dcterms:W3CDTF">2016-09-05T09:38:35Z</dcterms:modified>
</cp:coreProperties>
</file>