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9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0F313-112C-49F0-86CA-D8A7691B38F5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8EC01-AF8D-4B33-AE8B-3259F6671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CF1C80-B2BE-4E2E-AA91-181811579F8E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C07CA9-EC4B-45D9-8840-0C782BD263BC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E674F-8C36-4A4E-8EBF-6192BD6B6A0E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47F48-43D5-4AAC-B225-E6473C71EEA4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FA5D3-E403-40A9-A73B-D788C8C90218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8DD030-8CF6-4B5C-9F01-77B919DCDE24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694790-AC7E-451B-ADF5-2E6170C7FD51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1FE346-11AD-4ED7-9073-5C6D37DF97E9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01809-682E-46B3-A70F-EA2421BB7911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193AA5-D503-4D35-BC99-11CD6697FAD2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2F630-1989-4BAC-A983-026AA4DE97B1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RAWMAT/BOOK/Class7_Math_Unit14_NCERT_TextBook_HindiEdition.pdf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356350"/>
            <a:ext cx="5334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7" name="Picture 4" descr="gray and pink two story house animated 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lum bright="-10000"/>
          </a:blip>
          <a:srcRect/>
          <a:stretch>
            <a:fillRect/>
          </a:stretch>
        </p:blipFill>
        <p:spPr bwMode="auto">
          <a:xfrm>
            <a:off x="7848600" y="6096000"/>
            <a:ext cx="533400" cy="633413"/>
          </a:xfrm>
          <a:prstGeom prst="rect">
            <a:avLst/>
          </a:prstGeom>
          <a:noFill/>
        </p:spPr>
      </p:pic>
      <p:pic>
        <p:nvPicPr>
          <p:cNvPr id="8" name="Picture 4" descr="talking book animated gif">
            <a:hlinkClick r:id="rId15" action="ppaction://hlinkfile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6238875"/>
            <a:ext cx="619125" cy="619125"/>
          </a:xfrm>
          <a:prstGeom prst="rect">
            <a:avLst/>
          </a:prstGeom>
          <a:noFill/>
        </p:spPr>
      </p:pic>
      <p:pic>
        <p:nvPicPr>
          <p:cNvPr id="9" name="Picture 8" descr="C:\Users\u13\Pictures\New Picture (1).png"/>
          <p:cNvPicPr/>
          <p:nvPr userDrawn="1"/>
        </p:nvPicPr>
        <p:blipFill>
          <a:blip r:embed="rId17" cstate="print">
            <a:clrChange>
              <a:clrFrom>
                <a:srgbClr val="F1F1F6"/>
              </a:clrFrom>
              <a:clrTo>
                <a:srgbClr val="F1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62708" cy="5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76200" y="1371600"/>
            <a:ext cx="828675" cy="3810000"/>
            <a:chOff x="1990724" y="1371600"/>
            <a:chExt cx="828675" cy="3810000"/>
          </a:xfrm>
        </p:grpSpPr>
        <p:sp>
          <p:nvSpPr>
            <p:cNvPr id="14" name="Oval 13"/>
            <p:cNvSpPr/>
            <p:nvPr userDrawn="1"/>
          </p:nvSpPr>
          <p:spPr>
            <a:xfrm>
              <a:off x="2057400" y="1371600"/>
              <a:ext cx="685800" cy="3810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ADEF"/>
                </a:clrFrom>
                <a:clrTo>
                  <a:srgbClr val="00AD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066799" y="2905125"/>
              <a:ext cx="2676525" cy="828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Relaxed"/>
              <a:lightRig rig="threePt" dir="t"/>
            </a:scene3d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8229600" y="71437"/>
            <a:ext cx="838200" cy="538163"/>
            <a:chOff x="4191000" y="3124200"/>
            <a:chExt cx="838200" cy="538163"/>
          </a:xfrm>
          <a:scene3d>
            <a:camera prst="perspectiveContrastingLeftFacing"/>
            <a:lightRig rig="threePt" dir="t"/>
          </a:scene3d>
        </p:grpSpPr>
        <p:sp>
          <p:nvSpPr>
            <p:cNvPr id="12" name="Oval 11"/>
            <p:cNvSpPr/>
            <p:nvPr userDrawn="1"/>
          </p:nvSpPr>
          <p:spPr>
            <a:xfrm>
              <a:off x="4191000" y="3124200"/>
              <a:ext cx="8382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19">
              <a:clrChange>
                <a:clrFrom>
                  <a:srgbClr val="A7A9AC"/>
                </a:clrFrom>
                <a:clrTo>
                  <a:srgbClr val="A7A9AC">
                    <a:alpha val="0"/>
                  </a:srgbClr>
                </a:clrTo>
              </a:clrChange>
              <a:duotone>
                <a:prstClr val="black"/>
                <a:srgbClr val="FF339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4338638" y="3090863"/>
              <a:ext cx="4667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42.gif"/><Relationship Id="rId21" Type="http://schemas.openxmlformats.org/officeDocument/2006/relationships/image" Target="../media/image78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0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gif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jpeg"/><Relationship Id="rId9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9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MAT/VIDEOS/Order%20of%20Rotational%20Symmetry%20-%20YouTube.flv" TargetMode="Externa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RAWMAT/VIDEOS/Rotational%20Symmetry,%20Order%20and%20angle%20of%20Rotation%20-%20YouTube.flv" TargetMode="Externa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RAWMAT/VIDEOS/line%20of%20symmetry%20in%20nature%20-%20YouTube.flv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RAWMAT/VIDEOS/Symmetry1%20-%20YouTube.flv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42.gif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png"/><Relationship Id="rId7" Type="http://schemas.openxmlformats.org/officeDocument/2006/relationships/image" Target="../media/image139.gif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gif"/><Relationship Id="rId5" Type="http://schemas.openxmlformats.org/officeDocument/2006/relationships/image" Target="../media/image137.gif"/><Relationship Id="rId4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115.png"/><Relationship Id="rId12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slide" Target="slide11.xml"/><Relationship Id="rId5" Type="http://schemas.openxmlformats.org/officeDocument/2006/relationships/image" Target="../media/image145.png"/><Relationship Id="rId10" Type="http://schemas.openxmlformats.org/officeDocument/2006/relationships/slide" Target="slide15.xml"/><Relationship Id="rId4" Type="http://schemas.openxmlformats.org/officeDocument/2006/relationships/image" Target="../media/image40.png"/><Relationship Id="rId9" Type="http://schemas.openxmlformats.org/officeDocument/2006/relationships/image" Target="../media/image42.gif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1.png"/><Relationship Id="rId7" Type="http://schemas.openxmlformats.org/officeDocument/2006/relationships/hyperlink" Target="RAWMAT/VIDEOS/Symmetry%202-%20YouTube2.flv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pic>
        <p:nvPicPr>
          <p:cNvPr id="14337" name="Picture 1" descr="E:\RAJBIR\CHAPTER-14\RAWMAT\PICS\butter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971800"/>
            <a:ext cx="2133600" cy="2286000"/>
          </a:xfrm>
          <a:prstGeom prst="rect">
            <a:avLst/>
          </a:prstGeom>
          <a:noFill/>
        </p:spPr>
      </p:pic>
      <p:pic>
        <p:nvPicPr>
          <p:cNvPr id="14339" name="Picture 3" descr="E:\RAJBIR\CHAPTER-14\RAWMAT\PICS\taj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3048000"/>
            <a:ext cx="2819399" cy="2164178"/>
          </a:xfrm>
          <a:prstGeom prst="rect">
            <a:avLst/>
          </a:prstGeom>
          <a:noFill/>
        </p:spPr>
      </p:pic>
      <p:pic>
        <p:nvPicPr>
          <p:cNvPr id="14340" name="Picture 4" descr="E:\RAJBIR\CHAPTER-14\RAWMAT\PICS\tig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33400"/>
            <a:ext cx="2143125" cy="2492006"/>
          </a:xfrm>
          <a:prstGeom prst="rect">
            <a:avLst/>
          </a:prstGeom>
          <a:noFill/>
        </p:spPr>
      </p:pic>
      <p:pic>
        <p:nvPicPr>
          <p:cNvPr id="14341" name="Picture 5" descr="E:\RAJBIR\CHAPTER-14\RAWMAT\PICS\menora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33400"/>
            <a:ext cx="2819400" cy="25400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5943600" y="533400"/>
            <a:ext cx="2971800" cy="2514600"/>
            <a:chOff x="5943600" y="533400"/>
            <a:chExt cx="2971800" cy="1905000"/>
          </a:xfrm>
        </p:grpSpPr>
        <p:pic>
          <p:nvPicPr>
            <p:cNvPr id="5" name="Picture 3" descr="E:\RAJBIR\class-7\CHAPTER-14\RAWMAT\PICS\example06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43600" y="1676400"/>
              <a:ext cx="2971800" cy="762000"/>
            </a:xfrm>
            <a:prstGeom prst="rect">
              <a:avLst/>
            </a:prstGeom>
            <a:noFill/>
          </p:spPr>
        </p:pic>
        <p:pic>
          <p:nvPicPr>
            <p:cNvPr id="6" name="Picture 4" descr="E:\RAJBIR\class-7\CHAPTER-14\RAWMAT\PICS\momanim_t.gif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43600" y="533400"/>
              <a:ext cx="2971800" cy="1143000"/>
            </a:xfrm>
            <a:prstGeom prst="rect">
              <a:avLst/>
            </a:prstGeom>
            <a:noFill/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0480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5800" y="152400"/>
            <a:ext cx="7410450" cy="609600"/>
            <a:chOff x="990600" y="255270"/>
            <a:chExt cx="7105650" cy="41148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600200" y="304800"/>
              <a:ext cx="64960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255270"/>
              <a:ext cx="485775" cy="382905"/>
            </a:xfrm>
            <a:prstGeom prst="rect">
              <a:avLst/>
            </a:prstGeom>
            <a:noFill/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90600" y="1295400"/>
            <a:ext cx="13634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066800" y="3124200"/>
            <a:ext cx="15144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657600" y="1219200"/>
            <a:ext cx="16383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2743200"/>
            <a:ext cx="1019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762000"/>
            <a:ext cx="1905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038600" y="762000"/>
            <a:ext cx="914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 descr="E:\RAJBIR\class-7\CHAPTER-14\RAWMAT\PICS\hex.gi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6600"/>
              </a:clrFrom>
              <a:clrTo>
                <a:srgbClr val="FF6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1524000" cy="1524000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733800" y="2743200"/>
            <a:ext cx="1714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867400" y="762000"/>
            <a:ext cx="2143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172200" y="2743200"/>
            <a:ext cx="2038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 descr="E:\RAJBIR\class-7\CHAPTER-14\RAWMAT\PICS\isos.bmp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477000" y="1219200"/>
            <a:ext cx="1231271" cy="1219200"/>
          </a:xfrm>
          <a:prstGeom prst="rect">
            <a:avLst/>
          </a:prstGeom>
          <a:noFill/>
        </p:spPr>
      </p:pic>
      <p:pic>
        <p:nvPicPr>
          <p:cNvPr id="5135" name="Picture 15" descr="E:\RAJBIR\class-7\CHAPTER-14\RAWMAT\PICS\sca.bmp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324600" y="3124200"/>
            <a:ext cx="1447800" cy="1447800"/>
          </a:xfrm>
          <a:prstGeom prst="rect">
            <a:avLst/>
          </a:prstGeom>
          <a:noFill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4800600"/>
            <a:ext cx="1990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 descr="E:\RAJBIR\class-7\CHAPTER-14\RAWMAT\PICS\para.bm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5111750"/>
            <a:ext cx="1524000" cy="1365250"/>
          </a:xfrm>
          <a:prstGeom prst="rect">
            <a:avLst/>
          </a:prstGeom>
          <a:noFill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962400" y="4724400"/>
            <a:ext cx="152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553200" y="4648200"/>
            <a:ext cx="1057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 descr="E:\RAJBIR\class-7\CHAPTER-14\RAWMAT\PICS\rhombus.bmp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038600" y="5029200"/>
            <a:ext cx="1371600" cy="1371600"/>
          </a:xfrm>
          <a:prstGeom prst="rect">
            <a:avLst/>
          </a:prstGeom>
          <a:noFill/>
        </p:spPr>
      </p:pic>
      <p:pic>
        <p:nvPicPr>
          <p:cNvPr id="5141" name="Picture 21" descr="E:\RAJBIR\class-7\CHAPTER-14\RAWMAT\PICS\rectangle.jpg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477000" y="5029200"/>
            <a:ext cx="11811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3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3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3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3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3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GOVT HIGH SCHOOL SEC-53 CHD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514600" y="1752600"/>
            <a:ext cx="4114800" cy="990600"/>
            <a:chOff x="1447800" y="1752600"/>
            <a:chExt cx="4114800" cy="990600"/>
          </a:xfrm>
        </p:grpSpPr>
        <p:sp>
          <p:nvSpPr>
            <p:cNvPr id="44" name="Oval 43"/>
            <p:cNvSpPr/>
            <p:nvPr/>
          </p:nvSpPr>
          <p:spPr>
            <a:xfrm>
              <a:off x="1447800" y="1752600"/>
              <a:ext cx="4114800" cy="990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524000" y="1905000"/>
              <a:ext cx="3505200" cy="548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" name="Group 42"/>
          <p:cNvGrpSpPr/>
          <p:nvPr/>
        </p:nvGrpSpPr>
        <p:grpSpPr>
          <a:xfrm>
            <a:off x="381000" y="0"/>
            <a:ext cx="8153400" cy="2057400"/>
            <a:chOff x="381000" y="0"/>
            <a:chExt cx="8153400" cy="2057400"/>
          </a:xfrm>
        </p:grpSpPr>
        <p:sp>
          <p:nvSpPr>
            <p:cNvPr id="37" name="Oval 36"/>
            <p:cNvSpPr/>
            <p:nvPr/>
          </p:nvSpPr>
          <p:spPr>
            <a:xfrm>
              <a:off x="381000" y="0"/>
              <a:ext cx="8153400" cy="1752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71525" y="304800"/>
              <a:ext cx="7534275" cy="1752600"/>
              <a:chOff x="457200" y="304800"/>
              <a:chExt cx="7534275" cy="175260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1066800" y="304800"/>
                <a:ext cx="6924675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6" descr="http://www.bellsnwhistles.com/6bula/1abu026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7200" y="457200"/>
                <a:ext cx="485775" cy="4857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2743200" y="2895600"/>
            <a:ext cx="914400" cy="1296194"/>
            <a:chOff x="3504406" y="2971800"/>
            <a:chExt cx="611982" cy="1296194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2857500" y="3619500"/>
              <a:ext cx="1295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467894" y="3618706"/>
              <a:ext cx="1295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3505201" y="3581400"/>
              <a:ext cx="610394" cy="79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343400" y="2895600"/>
            <a:ext cx="914401" cy="1295400"/>
            <a:chOff x="4343400" y="3429000"/>
            <a:chExt cx="914401" cy="1295400"/>
          </a:xfrm>
        </p:grpSpPr>
        <p:cxnSp>
          <p:nvCxnSpPr>
            <p:cNvPr id="16" name="Straight Connector 15"/>
            <p:cNvCxnSpPr/>
            <p:nvPr/>
          </p:nvCxnSpPr>
          <p:spPr>
            <a:xfrm rot="10800000">
              <a:off x="4343400" y="3429000"/>
              <a:ext cx="914400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153694" y="4075906"/>
              <a:ext cx="1295400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4343401" y="4722811"/>
              <a:ext cx="914400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943600" y="2818606"/>
            <a:ext cx="1067594" cy="1448594"/>
            <a:chOff x="6552406" y="3581400"/>
            <a:chExt cx="1067594" cy="1448594"/>
          </a:xfrm>
        </p:grpSpPr>
        <p:cxnSp>
          <p:nvCxnSpPr>
            <p:cNvPr id="30" name="Straight Connector 29"/>
            <p:cNvCxnSpPr/>
            <p:nvPr/>
          </p:nvCxnSpPr>
          <p:spPr>
            <a:xfrm rot="5400000" flipH="1" flipV="1">
              <a:off x="5829300" y="4305300"/>
              <a:ext cx="14478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010400" y="3657600"/>
              <a:ext cx="685800" cy="533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V="1">
              <a:off x="6477000" y="3657600"/>
              <a:ext cx="685800" cy="533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6895305" y="4304506"/>
              <a:ext cx="14478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Flowchart: Connector 39"/>
          <p:cNvSpPr/>
          <p:nvPr/>
        </p:nvSpPr>
        <p:spPr>
          <a:xfrm>
            <a:off x="7924800" y="2667000"/>
            <a:ext cx="914400" cy="1676400"/>
          </a:xfrm>
          <a:prstGeom prst="flowChartConnector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143000" y="4724400"/>
            <a:ext cx="914400" cy="1295400"/>
            <a:chOff x="3352800" y="4724400"/>
            <a:chExt cx="914400" cy="1295400"/>
          </a:xfrm>
        </p:grpSpPr>
        <p:cxnSp>
          <p:nvCxnSpPr>
            <p:cNvPr id="41" name="Straight Connector 40"/>
            <p:cNvCxnSpPr/>
            <p:nvPr/>
          </p:nvCxnSpPr>
          <p:spPr>
            <a:xfrm rot="10800000">
              <a:off x="3352800" y="4724400"/>
              <a:ext cx="914400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163094" y="5371306"/>
              <a:ext cx="1295400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648200"/>
            <a:ext cx="1619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49"/>
          <p:cNvGrpSpPr/>
          <p:nvPr/>
        </p:nvGrpSpPr>
        <p:grpSpPr>
          <a:xfrm>
            <a:off x="4267200" y="4648200"/>
            <a:ext cx="990600" cy="1371600"/>
            <a:chOff x="6705600" y="4495800"/>
            <a:chExt cx="990600" cy="1371600"/>
          </a:xfrm>
        </p:grpSpPr>
        <p:cxnSp>
          <p:nvCxnSpPr>
            <p:cNvPr id="45" name="Straight Connector 44"/>
            <p:cNvCxnSpPr/>
            <p:nvPr/>
          </p:nvCxnSpPr>
          <p:spPr>
            <a:xfrm rot="16200000" flipV="1">
              <a:off x="6286500" y="4914900"/>
              <a:ext cx="1371600" cy="533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6781800" y="4953000"/>
              <a:ext cx="13716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0800000">
            <a:off x="5943600" y="4648200"/>
            <a:ext cx="1067594" cy="1448594"/>
            <a:chOff x="6552406" y="3581400"/>
            <a:chExt cx="1067594" cy="1448594"/>
          </a:xfrm>
        </p:grpSpPr>
        <p:cxnSp>
          <p:nvCxnSpPr>
            <p:cNvPr id="52" name="Straight Connector 51"/>
            <p:cNvCxnSpPr/>
            <p:nvPr/>
          </p:nvCxnSpPr>
          <p:spPr>
            <a:xfrm rot="5400000" flipH="1" flipV="1">
              <a:off x="5829300" y="4305300"/>
              <a:ext cx="14478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010400" y="3657600"/>
              <a:ext cx="685800" cy="533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6477000" y="3657600"/>
              <a:ext cx="685800" cy="533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6895305" y="4304506"/>
              <a:ext cx="14478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848600" y="4724400"/>
            <a:ext cx="990600" cy="1371600"/>
            <a:chOff x="6324600" y="4572000"/>
            <a:chExt cx="990600" cy="1371600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V="1">
              <a:off x="6134100" y="4838700"/>
              <a:ext cx="1371600" cy="838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6134100" y="4762500"/>
              <a:ext cx="1371600" cy="990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066800" y="2895600"/>
            <a:ext cx="990600" cy="1371600"/>
            <a:chOff x="1066800" y="2895600"/>
            <a:chExt cx="990600" cy="1371600"/>
          </a:xfrm>
        </p:grpSpPr>
        <p:grpSp>
          <p:nvGrpSpPr>
            <p:cNvPr id="48" name="Group 47"/>
            <p:cNvGrpSpPr/>
            <p:nvPr/>
          </p:nvGrpSpPr>
          <p:grpSpPr>
            <a:xfrm rot="10800000">
              <a:off x="1066800" y="2895600"/>
              <a:ext cx="990600" cy="1371600"/>
              <a:chOff x="6705600" y="4495800"/>
              <a:chExt cx="990600" cy="13716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16200000" flipV="1">
                <a:off x="6286500" y="4914900"/>
                <a:ext cx="1371600" cy="533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6781800" y="4953000"/>
                <a:ext cx="1371600" cy="457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10800000" flipV="1">
              <a:off x="1219202" y="3733800"/>
              <a:ext cx="609599" cy="79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 rot="5400000">
            <a:off x="685800" y="3429000"/>
            <a:ext cx="16764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553494" y="3619500"/>
            <a:ext cx="1294606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3962400" y="3581400"/>
            <a:ext cx="16764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5791200" y="3429000"/>
            <a:ext cx="1295400" cy="7620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7430294" y="3542506"/>
            <a:ext cx="19050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800100" y="5295900"/>
            <a:ext cx="16002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2477294" y="5676900"/>
            <a:ext cx="1447006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039394" y="5486400"/>
            <a:ext cx="1523206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5791994" y="5334000"/>
            <a:ext cx="1370806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7735094" y="5448300"/>
            <a:ext cx="1294606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133600" y="304800"/>
            <a:ext cx="4572000" cy="762000"/>
            <a:chOff x="990600" y="533400"/>
            <a:chExt cx="1981200" cy="457200"/>
          </a:xfrm>
        </p:grpSpPr>
        <p:sp>
          <p:nvSpPr>
            <p:cNvPr id="24" name="Oval 23"/>
            <p:cNvSpPr/>
            <p:nvPr/>
          </p:nvSpPr>
          <p:spPr>
            <a:xfrm>
              <a:off x="990600" y="533400"/>
              <a:ext cx="198120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1143000" y="533400"/>
              <a:ext cx="17240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143000"/>
            <a:ext cx="1271587" cy="18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895600" y="1259306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010400" y="1043432"/>
            <a:ext cx="1371600" cy="179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572000" y="2971800"/>
            <a:ext cx="1600200" cy="207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143000" y="3124200"/>
            <a:ext cx="1447800" cy="18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276600" y="3124200"/>
            <a:ext cx="562187" cy="180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400800" y="3029339"/>
            <a:ext cx="1676400" cy="184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733800" y="4713514"/>
            <a:ext cx="1371600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829908" y="1143000"/>
            <a:ext cx="1418492" cy="17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Straight Connector 66"/>
          <p:cNvCxnSpPr/>
          <p:nvPr/>
        </p:nvCxnSpPr>
        <p:spPr>
          <a:xfrm rot="10800000" flipV="1">
            <a:off x="914400" y="2133600"/>
            <a:ext cx="1524794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V="1">
            <a:off x="2742406" y="2133600"/>
            <a:ext cx="1524794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4724400" y="2057400"/>
            <a:ext cx="1752600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V="1">
            <a:off x="6781800" y="1905000"/>
            <a:ext cx="1524794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 flipV="1">
            <a:off x="990600" y="4038600"/>
            <a:ext cx="1600200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 flipV="1">
            <a:off x="2819400" y="4038600"/>
            <a:ext cx="1524794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 flipV="1">
            <a:off x="4495800" y="4037805"/>
            <a:ext cx="1524794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 flipV="1">
            <a:off x="6248400" y="4038600"/>
            <a:ext cx="2209800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 flipV="1">
            <a:off x="3657600" y="5562600"/>
            <a:ext cx="1524794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4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86000" y="152400"/>
            <a:ext cx="4800600" cy="1143000"/>
            <a:chOff x="1219200" y="533400"/>
            <a:chExt cx="4114800" cy="466725"/>
          </a:xfrm>
        </p:grpSpPr>
        <p:sp>
          <p:nvSpPr>
            <p:cNvPr id="17" name="Oval 16"/>
            <p:cNvSpPr/>
            <p:nvPr/>
          </p:nvSpPr>
          <p:spPr>
            <a:xfrm>
              <a:off x="1219200" y="533400"/>
              <a:ext cx="411480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676400" y="609600"/>
              <a:ext cx="3143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143000" y="1828800"/>
            <a:ext cx="1447800" cy="18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Connector 19"/>
          <p:cNvCxnSpPr/>
          <p:nvPr/>
        </p:nvCxnSpPr>
        <p:spPr>
          <a:xfrm rot="10800000" flipV="1">
            <a:off x="1066800" y="2743200"/>
            <a:ext cx="1600200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429000" y="1905000"/>
            <a:ext cx="562187" cy="180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181600" y="1828800"/>
            <a:ext cx="1676400" cy="184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391400" y="1905000"/>
            <a:ext cx="1371600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Connector 23"/>
          <p:cNvCxnSpPr/>
          <p:nvPr/>
        </p:nvCxnSpPr>
        <p:spPr>
          <a:xfrm rot="10800000" flipV="1">
            <a:off x="3048000" y="2819400"/>
            <a:ext cx="1524794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876800" y="2819400"/>
            <a:ext cx="2209800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7315200" y="2819400"/>
            <a:ext cx="1524794" cy="79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38200" y="685800"/>
            <a:ext cx="7924800" cy="1066800"/>
            <a:chOff x="685800" y="990600"/>
            <a:chExt cx="7210425" cy="48577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990600"/>
              <a:ext cx="67532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990600"/>
              <a:ext cx="485775" cy="485775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914400" y="2286000"/>
            <a:ext cx="6477000" cy="3276600"/>
            <a:chOff x="914400" y="2209800"/>
            <a:chExt cx="6934200" cy="3813608"/>
          </a:xfrm>
        </p:grpSpPr>
        <p:grpSp>
          <p:nvGrpSpPr>
            <p:cNvPr id="11" name="Group 10"/>
            <p:cNvGrpSpPr/>
            <p:nvPr/>
          </p:nvGrpSpPr>
          <p:grpSpPr>
            <a:xfrm>
              <a:off x="914400" y="2209800"/>
              <a:ext cx="6934200" cy="1371600"/>
              <a:chOff x="914400" y="2209800"/>
              <a:chExt cx="5610225" cy="714375"/>
            </a:xfrm>
          </p:grpSpPr>
          <p:pic>
            <p:nvPicPr>
              <p:cNvPr id="5" name="Picture 4" descr="http://www.bellsnwhistles.com/6bula/1abu026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14400" y="2286000"/>
                <a:ext cx="485775" cy="485775"/>
              </a:xfrm>
              <a:prstGeom prst="rect">
                <a:avLst/>
              </a:prstGeom>
              <a:noFill/>
            </p:spPr>
          </p:pic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828800" y="2209800"/>
                <a:ext cx="4695825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3810000"/>
              <a:ext cx="582093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76400" y="5029200"/>
              <a:ext cx="3429000" cy="99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743200" y="228600"/>
            <a:ext cx="3200400" cy="685800"/>
            <a:chOff x="2971800" y="609600"/>
            <a:chExt cx="1981200" cy="466725"/>
          </a:xfrm>
        </p:grpSpPr>
        <p:sp>
          <p:nvSpPr>
            <p:cNvPr id="14" name="Oval 13"/>
            <p:cNvSpPr/>
            <p:nvPr/>
          </p:nvSpPr>
          <p:spPr>
            <a:xfrm>
              <a:off x="2971800" y="609600"/>
              <a:ext cx="198120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048000" y="609600"/>
              <a:ext cx="17716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990600" y="1219200"/>
            <a:ext cx="6934200" cy="914400"/>
            <a:chOff x="1371600" y="2133600"/>
            <a:chExt cx="5705475" cy="47625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209800" y="2133600"/>
              <a:ext cx="48672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0" name="Picture 4" descr="E:\RAJBIR\pics\imagesCA3LGOXV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371600" y="2133600"/>
              <a:ext cx="485775" cy="476250"/>
            </a:xfrm>
            <a:prstGeom prst="rect">
              <a:avLst/>
            </a:prstGeom>
            <a:noFill/>
          </p:spPr>
        </p:pic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57250" y="2819400"/>
            <a:ext cx="8058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4114800"/>
            <a:ext cx="7315200" cy="175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" y="5791200"/>
            <a:ext cx="85864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838200" y="152400"/>
            <a:ext cx="7391400" cy="2133600"/>
            <a:chOff x="2133600" y="0"/>
            <a:chExt cx="5181600" cy="838200"/>
          </a:xfrm>
        </p:grpSpPr>
        <p:sp>
          <p:nvSpPr>
            <p:cNvPr id="12" name="Cloud Callout 11"/>
            <p:cNvSpPr/>
            <p:nvPr/>
          </p:nvSpPr>
          <p:spPr>
            <a:xfrm>
              <a:off x="2133600" y="0"/>
              <a:ext cx="5181600" cy="838200"/>
            </a:xfrm>
            <a:prstGeom prst="cloud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667000" y="152400"/>
              <a:ext cx="4095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2286000"/>
            <a:ext cx="6629400" cy="74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90600" y="4572000"/>
            <a:ext cx="6934200" cy="1600200"/>
            <a:chOff x="2438400" y="5181600"/>
            <a:chExt cx="5029200" cy="990600"/>
          </a:xfrm>
        </p:grpSpPr>
        <p:sp>
          <p:nvSpPr>
            <p:cNvPr id="11" name="Cloud Callout 10"/>
            <p:cNvSpPr/>
            <p:nvPr/>
          </p:nvSpPr>
          <p:spPr>
            <a:xfrm>
              <a:off x="2438400" y="5181600"/>
              <a:ext cx="5029200" cy="990600"/>
            </a:xfrm>
            <a:prstGeom prst="cloudCallout">
              <a:avLst>
                <a:gd name="adj1" fmla="val -16288"/>
                <a:gd name="adj2" fmla="val 32136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19400" y="5410200"/>
              <a:ext cx="4305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914400" y="381000"/>
            <a:ext cx="7620000" cy="1219200"/>
            <a:chOff x="914400" y="381000"/>
            <a:chExt cx="5029200" cy="990600"/>
          </a:xfrm>
        </p:grpSpPr>
        <p:sp>
          <p:nvSpPr>
            <p:cNvPr id="8" name="Cloud Callout 7"/>
            <p:cNvSpPr/>
            <p:nvPr/>
          </p:nvSpPr>
          <p:spPr>
            <a:xfrm>
              <a:off x="914400" y="381000"/>
              <a:ext cx="5029200" cy="990600"/>
            </a:xfrm>
            <a:prstGeom prst="cloudCallout">
              <a:avLst>
                <a:gd name="adj1" fmla="val -12221"/>
                <a:gd name="adj2" fmla="val 3577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340739" y="457200"/>
              <a:ext cx="420052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914400" y="1752600"/>
            <a:ext cx="7162800" cy="1371600"/>
            <a:chOff x="914400" y="1752600"/>
            <a:chExt cx="5029200" cy="990600"/>
          </a:xfrm>
        </p:grpSpPr>
        <p:sp>
          <p:nvSpPr>
            <p:cNvPr id="9" name="Cloud Callout 8"/>
            <p:cNvSpPr/>
            <p:nvPr/>
          </p:nvSpPr>
          <p:spPr>
            <a:xfrm>
              <a:off x="914400" y="1752600"/>
              <a:ext cx="5029200" cy="990600"/>
            </a:xfrm>
            <a:prstGeom prst="cloudCallout">
              <a:avLst>
                <a:gd name="adj1" fmla="val -16048"/>
                <a:gd name="adj2" fmla="val 406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19200" y="1981200"/>
              <a:ext cx="39719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914400" y="3124200"/>
            <a:ext cx="6705600" cy="1524000"/>
            <a:chOff x="2209800" y="3429000"/>
            <a:chExt cx="5029200" cy="990600"/>
          </a:xfrm>
        </p:grpSpPr>
        <p:sp>
          <p:nvSpPr>
            <p:cNvPr id="10" name="Cloud Callout 9"/>
            <p:cNvSpPr/>
            <p:nvPr/>
          </p:nvSpPr>
          <p:spPr>
            <a:xfrm>
              <a:off x="2209800" y="3429000"/>
              <a:ext cx="5029200" cy="990600"/>
            </a:xfrm>
            <a:prstGeom prst="cloudCallout">
              <a:avLst>
                <a:gd name="adj1" fmla="val -13895"/>
                <a:gd name="adj2" fmla="val 38208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00400" y="3505200"/>
              <a:ext cx="35528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26" descr="http://t2.gstatic.com/images?q=tbn:ANd9GcSQnOIrhSPHtCyOetBgvQxTN0rPCpoTX4e8VXr13gB1woTAjvUn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458200" y="5399210"/>
            <a:ext cx="533400" cy="62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762000"/>
            <a:ext cx="798757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3581400"/>
            <a:ext cx="7267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3810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1371600"/>
            <a:ext cx="2514600" cy="2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4507560"/>
            <a:ext cx="8530673" cy="19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657600" y="1295400"/>
            <a:ext cx="2514600" cy="2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629400" y="1295400"/>
            <a:ext cx="2514600" cy="2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2743200"/>
            <a:ext cx="2514600" cy="2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81600" y="2743200"/>
            <a:ext cx="2514600" cy="2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14400" y="838200"/>
            <a:ext cx="7696200" cy="4724400"/>
            <a:chOff x="1752600" y="1143000"/>
            <a:chExt cx="7086600" cy="2133600"/>
          </a:xfrm>
        </p:grpSpPr>
        <p:sp>
          <p:nvSpPr>
            <p:cNvPr id="6" name="Cloud Callout 5"/>
            <p:cNvSpPr/>
            <p:nvPr/>
          </p:nvSpPr>
          <p:spPr>
            <a:xfrm>
              <a:off x="1752600" y="1143000"/>
              <a:ext cx="7086600" cy="2133600"/>
            </a:xfrm>
            <a:prstGeom prst="cloudCallout">
              <a:avLst>
                <a:gd name="adj1" fmla="val -11156"/>
                <a:gd name="adj2" fmla="val 2697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209800" y="1524000"/>
              <a:ext cx="6391275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26" descr="http://t2.gstatic.com/images?q=tbn:ANd9GcSQnOIrhSPHtCyOetBgvQxTN0rPCpoTX4e8VXr13gB1woTAjvU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458200" y="5399210"/>
            <a:ext cx="533400" cy="62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76600" y="152400"/>
            <a:ext cx="2514600" cy="609600"/>
            <a:chOff x="3657600" y="228600"/>
            <a:chExt cx="1752600" cy="457200"/>
          </a:xfrm>
        </p:grpSpPr>
        <p:sp>
          <p:nvSpPr>
            <p:cNvPr id="11" name="Oval 10"/>
            <p:cNvSpPr/>
            <p:nvPr/>
          </p:nvSpPr>
          <p:spPr>
            <a:xfrm>
              <a:off x="3657600" y="228600"/>
              <a:ext cx="175260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114800" y="304800"/>
              <a:ext cx="8572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838199"/>
            <a:ext cx="7010400" cy="140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66787" y="26670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657600" y="2667000"/>
            <a:ext cx="1933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34087" y="2895600"/>
            <a:ext cx="2400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4495800"/>
            <a:ext cx="7919400" cy="144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6" descr="http://t2.gstatic.com/images?q=tbn:ANd9GcSQnOIrhSPHtCyOetBgvQxTN0rPCpoTX4e8VXr13gB1woTAjvUn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458200" y="6096000"/>
            <a:ext cx="533400" cy="620590"/>
          </a:xfrm>
          <a:prstGeom prst="rect">
            <a:avLst/>
          </a:prstGeom>
          <a:noFill/>
        </p:spPr>
      </p:pic>
      <p:pic>
        <p:nvPicPr>
          <p:cNvPr id="13" name="Picture 26" descr="http://t2.gstatic.com/images?q=tbn:ANd9GcSQnOIrhSPHtCyOetBgvQxTN0rPCpoTX4e8VXr13gB1woTAjvUn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458200" y="5399210"/>
            <a:ext cx="533400" cy="62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86000" y="0"/>
            <a:ext cx="4572000" cy="762000"/>
            <a:chOff x="1676400" y="381000"/>
            <a:chExt cx="3657600" cy="457200"/>
          </a:xfrm>
        </p:grpSpPr>
        <p:sp>
          <p:nvSpPr>
            <p:cNvPr id="9" name="Oval 8"/>
            <p:cNvSpPr/>
            <p:nvPr/>
          </p:nvSpPr>
          <p:spPr>
            <a:xfrm>
              <a:off x="1676400" y="381000"/>
              <a:ext cx="365760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14600" y="457200"/>
              <a:ext cx="20764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1447800"/>
            <a:ext cx="5334000" cy="280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62064" y="4038600"/>
            <a:ext cx="585313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533400" y="914400"/>
            <a:ext cx="8305800" cy="765517"/>
            <a:chOff x="228600" y="914400"/>
            <a:chExt cx="8915400" cy="518319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742950" y="965994"/>
              <a:ext cx="84010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914400"/>
              <a:ext cx="485775" cy="4857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62000" y="304800"/>
            <a:ext cx="7239000" cy="762000"/>
            <a:chOff x="962025" y="685800"/>
            <a:chExt cx="5486400" cy="485775"/>
          </a:xfrm>
        </p:grpSpPr>
        <p:pic>
          <p:nvPicPr>
            <p:cNvPr id="4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2025" y="685800"/>
              <a:ext cx="485775" cy="485775"/>
            </a:xfrm>
            <a:prstGeom prst="rect">
              <a:avLst/>
            </a:prstGeom>
            <a:noFill/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685800"/>
              <a:ext cx="50006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010400" y="1143000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3352800"/>
            <a:ext cx="1819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1219200"/>
            <a:ext cx="1581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657600" y="1295400"/>
            <a:ext cx="1419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0" y="1295400"/>
            <a:ext cx="16287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505200" y="3505200"/>
            <a:ext cx="1743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81600" y="3352800"/>
            <a:ext cx="1714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0" y="3505200"/>
            <a:ext cx="1943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0986526">
            <a:off x="1189618" y="727378"/>
            <a:ext cx="1581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0800000">
            <a:off x="3657600" y="990600"/>
            <a:ext cx="1419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7212975">
            <a:off x="5177997" y="1321055"/>
            <a:ext cx="16287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4409282">
            <a:off x="5252564" y="1166222"/>
            <a:ext cx="16287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0800000">
            <a:off x="7086600" y="838200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5400000">
            <a:off x="6929437" y="919163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6200000">
            <a:off x="7234238" y="1071562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5400000">
            <a:off x="1000125" y="3190875"/>
            <a:ext cx="1819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6200000">
            <a:off x="1381125" y="3114675"/>
            <a:ext cx="1819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0800000">
            <a:off x="1066800" y="2971800"/>
            <a:ext cx="1819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7448701">
            <a:off x="3622877" y="3388711"/>
            <a:ext cx="1743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2910178">
            <a:off x="3600913" y="3220248"/>
            <a:ext cx="1743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8780849">
            <a:off x="3440332" y="3215748"/>
            <a:ext cx="1743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4306128">
            <a:off x="3371905" y="3360590"/>
            <a:ext cx="1743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7902054">
            <a:off x="5373930" y="3313574"/>
            <a:ext cx="1714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4464028">
            <a:off x="5452460" y="3090239"/>
            <a:ext cx="1714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0997858">
            <a:off x="5242095" y="2943129"/>
            <a:ext cx="1714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7377365">
            <a:off x="5008022" y="2971699"/>
            <a:ext cx="1714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3750250">
            <a:off x="4989077" y="3229016"/>
            <a:ext cx="1714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14572494">
            <a:off x="6940170" y="3429212"/>
            <a:ext cx="1943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rot="7388950">
            <a:off x="6779908" y="3395244"/>
            <a:ext cx="1943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1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9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18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19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20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2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2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41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5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7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8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6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10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2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3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00200" y="152400"/>
            <a:ext cx="5791200" cy="685800"/>
            <a:chOff x="1600200" y="152400"/>
            <a:chExt cx="5791200" cy="685800"/>
          </a:xfrm>
        </p:grpSpPr>
        <p:sp>
          <p:nvSpPr>
            <p:cNvPr id="10" name="Oval 9"/>
            <p:cNvSpPr/>
            <p:nvPr/>
          </p:nvSpPr>
          <p:spPr>
            <a:xfrm>
              <a:off x="1600200" y="152400"/>
              <a:ext cx="5791200" cy="685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295525" y="247650"/>
              <a:ext cx="44862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1066800" y="1066800"/>
            <a:ext cx="7391400" cy="1828800"/>
            <a:chOff x="762000" y="1371600"/>
            <a:chExt cx="7105650" cy="1323975"/>
          </a:xfrm>
        </p:grpSpPr>
        <p:pic>
          <p:nvPicPr>
            <p:cNvPr id="5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371600"/>
              <a:ext cx="485775" cy="485775"/>
            </a:xfrm>
            <a:prstGeom prst="rect">
              <a:avLst/>
            </a:prstGeom>
            <a:noFill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1371600"/>
              <a:ext cx="672465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2667000"/>
            <a:ext cx="551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3505200"/>
            <a:ext cx="4440553" cy="5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4648201"/>
            <a:ext cx="42906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t2.gstatic.com/images?q=tbn:ANd9GcQfgCmUyFgyUjZkYNh4g7EMv1X2uwdYwrnSO7x8_mLpCp-L9Qt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505200"/>
            <a:ext cx="2152650" cy="2124075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5638800" y="4572000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982494" y="4609306"/>
            <a:ext cx="2667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867400" y="3276600"/>
            <a:ext cx="2743200" cy="2667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6019800" y="3276600"/>
            <a:ext cx="2743200" cy="2743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Flowchart: Or 13"/>
          <p:cNvSpPr/>
          <p:nvPr/>
        </p:nvSpPr>
        <p:spPr>
          <a:xfrm>
            <a:off x="7239000" y="4419600"/>
            <a:ext cx="2286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85800" y="457200"/>
            <a:ext cx="831628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4191000"/>
            <a:ext cx="8229600" cy="18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3557588" y="1243012"/>
            <a:ext cx="1600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371600" y="2362200"/>
            <a:ext cx="6607717" cy="1689100"/>
            <a:chOff x="176213" y="3429000"/>
            <a:chExt cx="6607717" cy="1689100"/>
          </a:xfrm>
        </p:grpSpPr>
        <p:pic>
          <p:nvPicPr>
            <p:cNvPr id="5121" name="Picture 1" descr="E:\RAJBIR\class-7\CHAPTER-14\RAWMAT\PICS\pizza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213" y="3429000"/>
              <a:ext cx="1576388" cy="1681480"/>
            </a:xfrm>
            <a:prstGeom prst="rect">
              <a:avLst/>
            </a:prstGeom>
            <a:noFill/>
          </p:spPr>
        </p:pic>
        <p:pic>
          <p:nvPicPr>
            <p:cNvPr id="5122" name="Picture 2" descr="E:\RAJBIR\class-7\CHAPTER-14\RAWMAT\PICS\flower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52600" y="3429000"/>
              <a:ext cx="1676400" cy="1676400"/>
            </a:xfrm>
            <a:prstGeom prst="rect">
              <a:avLst/>
            </a:prstGeom>
            <a:noFill/>
          </p:spPr>
        </p:pic>
        <p:pic>
          <p:nvPicPr>
            <p:cNvPr id="5123" name="Picture 3" descr="E:\RAJBIR\class-7\CHAPTER-14\RAWMAT\PICS\dharma1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05399" y="3429000"/>
              <a:ext cx="1678531" cy="1666875"/>
            </a:xfrm>
            <a:prstGeom prst="rect">
              <a:avLst/>
            </a:prstGeom>
            <a:noFill/>
          </p:spPr>
        </p:pic>
        <p:pic>
          <p:nvPicPr>
            <p:cNvPr id="5124" name="Picture 4" descr="E:\RAJBIR\class-7\CHAPTER-14\RAWMAT\PICS\R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52800" y="3429000"/>
              <a:ext cx="1765300" cy="1689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0" y="228600"/>
            <a:ext cx="2895600" cy="533400"/>
            <a:chOff x="1143000" y="533400"/>
            <a:chExt cx="2895600" cy="533400"/>
          </a:xfrm>
        </p:grpSpPr>
        <p:sp>
          <p:nvSpPr>
            <p:cNvPr id="7" name="Oval 6"/>
            <p:cNvSpPr/>
            <p:nvPr/>
          </p:nvSpPr>
          <p:spPr>
            <a:xfrm>
              <a:off x="1143000" y="533400"/>
              <a:ext cx="2895600" cy="533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609600"/>
              <a:ext cx="20955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38400" y="914400"/>
            <a:ext cx="3581400" cy="55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752600"/>
            <a:ext cx="793961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80" descr="http://th153.photobucket.com/albums/s201/lioness1952/Animated%20Graphics/th_thanksfortheadd65.gif"/>
          <p:cNvPicPr>
            <a:picLocks noChangeAspect="1" noChangeArrowheads="1" noCrop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676400" y="228600"/>
            <a:ext cx="5265419" cy="528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181640" y="838200"/>
            <a:ext cx="14759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133600" y="1447800"/>
            <a:ext cx="565867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133600" y="2362200"/>
            <a:ext cx="2698372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209800" y="31242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133600" y="3962400"/>
            <a:ext cx="31798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209800" y="4800600"/>
            <a:ext cx="25955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http://www.bellsnwhistles.com/6bula/1abu026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4953000"/>
            <a:ext cx="381000" cy="544402"/>
          </a:xfrm>
          <a:prstGeom prst="rect">
            <a:avLst/>
          </a:prstGeom>
          <a:noFill/>
        </p:spPr>
      </p:pic>
      <p:pic>
        <p:nvPicPr>
          <p:cNvPr id="11" name="Picture 10" descr="http://www.bellsnwhistles.com/6bula/1abu026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4114800"/>
            <a:ext cx="381000" cy="544402"/>
          </a:xfrm>
          <a:prstGeom prst="rect">
            <a:avLst/>
          </a:prstGeom>
          <a:noFill/>
        </p:spPr>
      </p:pic>
      <p:pic>
        <p:nvPicPr>
          <p:cNvPr id="12" name="Picture 11" descr="http://www.bellsnwhistles.com/6bula/1abu026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3200400"/>
            <a:ext cx="381000" cy="544402"/>
          </a:xfrm>
          <a:prstGeom prst="rect">
            <a:avLst/>
          </a:prstGeom>
          <a:noFill/>
        </p:spPr>
      </p:pic>
      <p:pic>
        <p:nvPicPr>
          <p:cNvPr id="13" name="Picture 12" descr="http://www.bellsnwhistles.com/6bula/1abu026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838200"/>
            <a:ext cx="381000" cy="544402"/>
          </a:xfrm>
          <a:prstGeom prst="rect">
            <a:avLst/>
          </a:prstGeom>
          <a:noFill/>
        </p:spPr>
      </p:pic>
      <p:pic>
        <p:nvPicPr>
          <p:cNvPr id="14" name="Picture 13" descr="http://www.bellsnwhistles.com/6bula/1abu026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1524000"/>
            <a:ext cx="381000" cy="544402"/>
          </a:xfrm>
          <a:prstGeom prst="rect">
            <a:avLst/>
          </a:prstGeom>
          <a:noFill/>
        </p:spPr>
      </p:pic>
      <p:pic>
        <p:nvPicPr>
          <p:cNvPr id="15" name="Picture 14" descr="http://www.bellsnwhistles.com/6bula/1abu026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2362200"/>
            <a:ext cx="381000" cy="544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pic>
        <p:nvPicPr>
          <p:cNvPr id="12303" name="Picture 15" descr="http://greatmathsgames.com/Symmetry/index_fil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74063" y="-776288"/>
            <a:ext cx="9525" cy="142875"/>
          </a:xfrm>
          <a:prstGeom prst="rect">
            <a:avLst/>
          </a:prstGeom>
          <a:noFill/>
        </p:spPr>
      </p:pic>
      <p:pic>
        <p:nvPicPr>
          <p:cNvPr id="12305" name="Picture 17" descr="http://greatmathsgames.com/Symmetry/index_fil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170863" y="-776288"/>
            <a:ext cx="142875" cy="9525"/>
          </a:xfrm>
          <a:prstGeom prst="rect">
            <a:avLst/>
          </a:prstGeom>
          <a:noFill/>
        </p:spPr>
      </p:pic>
      <p:pic>
        <p:nvPicPr>
          <p:cNvPr id="12311" name="Picture 23" descr="http://greatmathsgames.com/Symmetry/index_fil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9013" y="-776288"/>
            <a:ext cx="142875" cy="9525"/>
          </a:xfrm>
          <a:prstGeom prst="rect">
            <a:avLst/>
          </a:prstGeom>
          <a:noFill/>
        </p:spPr>
      </p:pic>
      <p:pic>
        <p:nvPicPr>
          <p:cNvPr id="12313" name="Picture 25" descr="http://greatmathsgames.com/Symmetry/index_fil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-776288"/>
            <a:ext cx="9525" cy="142875"/>
          </a:xfrm>
          <a:prstGeom prst="rect">
            <a:avLst/>
          </a:prstGeom>
          <a:noFill/>
        </p:spPr>
      </p:pic>
      <p:sp>
        <p:nvSpPr>
          <p:cNvPr id="12316" name="AutoShape 28" descr="http://greatmathsgames.com/Symmetry/symbols/index_files/spacer.gif"/>
          <p:cNvSpPr>
            <a:spLocks noChangeAspect="1" noChangeArrowheads="1"/>
          </p:cNvSpPr>
          <p:nvPr/>
        </p:nvSpPr>
        <p:spPr bwMode="auto">
          <a:xfrm>
            <a:off x="7313613" y="-776288"/>
            <a:ext cx="9525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18" name="Picture 30" descr="http://greatmathsgames.com/Symmetry/index_fil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6513" y="-776288"/>
            <a:ext cx="9525" cy="9525"/>
          </a:xfrm>
          <a:prstGeom prst="rect">
            <a:avLst/>
          </a:prstGeom>
          <a:noFill/>
        </p:spPr>
      </p:pic>
      <p:pic>
        <p:nvPicPr>
          <p:cNvPr id="12319" name="Picture 31" descr="http://greatmathsgames.com/Symmetry/index_fil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438" y="-776288"/>
            <a:ext cx="9525" cy="9525"/>
          </a:xfrm>
          <a:prstGeom prst="rect">
            <a:avLst/>
          </a:prstGeom>
          <a:noFill/>
        </p:spPr>
      </p:pic>
      <p:sp>
        <p:nvSpPr>
          <p:cNvPr id="12321" name="AutoShape 33" descr="http://greatmathsgames.com/Symmetry/symbols/index_files/spacer.gif"/>
          <p:cNvSpPr>
            <a:spLocks noChangeAspect="1" noChangeArrowheads="1"/>
          </p:cNvSpPr>
          <p:nvPr/>
        </p:nvSpPr>
        <p:spPr bwMode="auto">
          <a:xfrm>
            <a:off x="8002588" y="-776288"/>
            <a:ext cx="9525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25" name="Picture 37" descr="http://greatmathsgames.com/Symmetry/index_fil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595313"/>
            <a:ext cx="457200" cy="9525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2362200" y="152400"/>
            <a:ext cx="4572000" cy="762000"/>
            <a:chOff x="2362200" y="152400"/>
            <a:chExt cx="4572000" cy="762000"/>
          </a:xfrm>
        </p:grpSpPr>
        <p:sp>
          <p:nvSpPr>
            <p:cNvPr id="36" name="Oval 35"/>
            <p:cNvSpPr/>
            <p:nvPr/>
          </p:nvSpPr>
          <p:spPr>
            <a:xfrm>
              <a:off x="2362200" y="152400"/>
              <a:ext cx="45720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2438400" y="304800"/>
              <a:ext cx="40671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09600" y="1219200"/>
            <a:ext cx="8229600" cy="6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33400" y="838200"/>
            <a:ext cx="84277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47702" y="1143000"/>
            <a:ext cx="849629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2209800"/>
            <a:ext cx="23526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971800" y="2438400"/>
            <a:ext cx="1933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848475" y="2057400"/>
            <a:ext cx="2295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495800" y="1981200"/>
            <a:ext cx="2600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81000" y="4267200"/>
            <a:ext cx="84105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81004" y="228600"/>
            <a:ext cx="8410572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2419350"/>
            <a:ext cx="17526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971800" y="2428875"/>
            <a:ext cx="2028825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105400" y="2362200"/>
            <a:ext cx="1743075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086600" y="2362200"/>
            <a:ext cx="15621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304800"/>
            <a:ext cx="82509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1905000"/>
            <a:ext cx="2895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257800" y="1600200"/>
            <a:ext cx="1895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37338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724400" y="3581400"/>
            <a:ext cx="2638425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5867400"/>
            <a:ext cx="5562600" cy="4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048000" y="0"/>
            <a:ext cx="3276600" cy="990600"/>
            <a:chOff x="3276600" y="0"/>
            <a:chExt cx="2590800" cy="609600"/>
          </a:xfrm>
        </p:grpSpPr>
        <p:sp>
          <p:nvSpPr>
            <p:cNvPr id="9" name="Oval 8"/>
            <p:cNvSpPr/>
            <p:nvPr/>
          </p:nvSpPr>
          <p:spPr>
            <a:xfrm>
              <a:off x="3276600" y="0"/>
              <a:ext cx="2590800" cy="609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352800" y="152400"/>
              <a:ext cx="22288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685800" y="990600"/>
            <a:ext cx="7620000" cy="914400"/>
            <a:chOff x="685800" y="990600"/>
            <a:chExt cx="7353300" cy="7429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19200" y="990600"/>
              <a:ext cx="681990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990600"/>
              <a:ext cx="485775" cy="485775"/>
            </a:xfrm>
            <a:prstGeom prst="rect">
              <a:avLst/>
            </a:prstGeom>
            <a:noFill/>
          </p:spPr>
        </p:pic>
      </p:grpSp>
      <p:cxnSp>
        <p:nvCxnSpPr>
          <p:cNvPr id="17" name="Straight Connector 16"/>
          <p:cNvCxnSpPr/>
          <p:nvPr/>
        </p:nvCxnSpPr>
        <p:spPr>
          <a:xfrm rot="5400000">
            <a:off x="2095500" y="3085306"/>
            <a:ext cx="20574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5029200" y="1905000"/>
            <a:ext cx="3124200" cy="213360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828800" y="5562600"/>
            <a:ext cx="31242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5181600" y="5562600"/>
            <a:ext cx="32004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676400" y="2133600"/>
            <a:ext cx="6172200" cy="2133600"/>
            <a:chOff x="1676400" y="2133600"/>
            <a:chExt cx="6172200" cy="2133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76400" y="2133600"/>
              <a:ext cx="61722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Flowchart: Connector 28"/>
            <p:cNvSpPr/>
            <p:nvPr/>
          </p:nvSpPr>
          <p:spPr>
            <a:xfrm>
              <a:off x="2057400" y="29718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7010400" y="23622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7239000" y="25146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3962400" y="29718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05000" y="4495800"/>
            <a:ext cx="6096000" cy="2438400"/>
            <a:chOff x="1905000" y="4495800"/>
            <a:chExt cx="6096000" cy="24384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5000" y="4495800"/>
              <a:ext cx="60960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Flowchart: Connector 31"/>
            <p:cNvSpPr/>
            <p:nvPr/>
          </p:nvSpPr>
          <p:spPr>
            <a:xfrm>
              <a:off x="4114800" y="51054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4038600" y="57912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562600" y="52578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562600" y="57150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7467600" y="51054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7467600" y="58674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8" name="Picture 26" descr="http://t2.gstatic.com/images?q=tbn:ANd9GcSQnOIrhSPHtCyOetBgvQxTN0rPCpoTX4e8VXr13gB1woTAjvUn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458200" y="5399210"/>
            <a:ext cx="533400" cy="62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304800"/>
            <a:ext cx="7239000" cy="838200"/>
            <a:chOff x="685800" y="990600"/>
            <a:chExt cx="6848475" cy="4857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990600"/>
              <a:ext cx="61626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3">
              <a:lum bright="-20000"/>
            </a:blip>
            <a:srcRect/>
            <a:stretch>
              <a:fillRect/>
            </a:stretch>
          </p:blipFill>
          <p:spPr bwMode="auto">
            <a:xfrm>
              <a:off x="685800" y="990600"/>
              <a:ext cx="485775" cy="485775"/>
            </a:xfrm>
            <a:prstGeom prst="rect">
              <a:avLst/>
            </a:prstGeom>
            <a:noFill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143000" y="3657600"/>
            <a:ext cx="6248400" cy="24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owchart: Connector 8"/>
          <p:cNvSpPr/>
          <p:nvPr/>
        </p:nvSpPr>
        <p:spPr>
          <a:xfrm>
            <a:off x="2590800" y="12192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172200" y="14478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81200" y="914400"/>
            <a:ext cx="4800600" cy="2566795"/>
            <a:chOff x="1981200" y="2438400"/>
            <a:chExt cx="4800600" cy="256679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81200" y="2438400"/>
              <a:ext cx="4800600" cy="2566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Flowchart: Connector 10"/>
            <p:cNvSpPr/>
            <p:nvPr/>
          </p:nvSpPr>
          <p:spPr>
            <a:xfrm>
              <a:off x="6172200" y="41148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362200" y="2895600"/>
              <a:ext cx="152400" cy="1524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Flowchart: Connector 12"/>
          <p:cNvSpPr/>
          <p:nvPr/>
        </p:nvSpPr>
        <p:spPr>
          <a:xfrm>
            <a:off x="2057400" y="44196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800600" y="42672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2438400" y="44196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953000" y="45720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400800" y="50292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6400800" y="41910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943600" y="45720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781800" y="4648200"/>
            <a:ext cx="152400" cy="152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00" y="0"/>
            <a:ext cx="7741557" cy="2209800"/>
            <a:chOff x="762000" y="457200"/>
            <a:chExt cx="7741557" cy="1676400"/>
          </a:xfrm>
        </p:grpSpPr>
        <p:pic>
          <p:nvPicPr>
            <p:cNvPr id="9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33400"/>
              <a:ext cx="485775" cy="485775"/>
            </a:xfrm>
            <a:prstGeom prst="rect">
              <a:avLst/>
            </a:prstGeom>
            <a:noFill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457200"/>
              <a:ext cx="728435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981450" y="2286000"/>
            <a:ext cx="819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4724400" y="2286000"/>
            <a:ext cx="657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2209800"/>
            <a:ext cx="619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1447800" y="2209800"/>
            <a:ext cx="6048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4419600"/>
            <a:ext cx="781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1981200" y="4419600"/>
            <a:ext cx="676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4800600" y="4419600"/>
            <a:ext cx="58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267200" y="4419600"/>
            <a:ext cx="561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162800" y="4495800"/>
            <a:ext cx="6000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7772400" y="4495800"/>
            <a:ext cx="5429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7696200" y="2438400"/>
            <a:ext cx="4476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239000" y="2438400"/>
            <a:ext cx="542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3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1"/>
            <a:ext cx="3810000" cy="349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0" y="304800"/>
            <a:ext cx="7083385" cy="685800"/>
            <a:chOff x="1158316" y="152400"/>
            <a:chExt cx="6071159" cy="485775"/>
          </a:xfrm>
        </p:grpSpPr>
        <p:pic>
          <p:nvPicPr>
            <p:cNvPr id="5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8316" y="152400"/>
              <a:ext cx="485775" cy="485775"/>
            </a:xfrm>
            <a:prstGeom prst="rect">
              <a:avLst/>
            </a:prstGeom>
            <a:noFill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676400" y="228600"/>
              <a:ext cx="55530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838200" y="1600200"/>
            <a:ext cx="8001000" cy="2314575"/>
            <a:chOff x="762000" y="762000"/>
            <a:chExt cx="8001000" cy="231457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838200" y="762000"/>
              <a:ext cx="74676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62000" y="1219200"/>
              <a:ext cx="8001000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09600" y="1295400"/>
            <a:ext cx="8153400" cy="146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066800" y="2438400"/>
            <a:ext cx="7315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740</TotalTime>
  <Words>156</Words>
  <Application>Microsoft Office PowerPoint</Application>
  <PresentationFormat>On-screen Show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Harish</cp:lastModifiedBy>
  <cp:revision>72</cp:revision>
  <dcterms:created xsi:type="dcterms:W3CDTF">2006-08-16T00:00:00Z</dcterms:created>
  <dcterms:modified xsi:type="dcterms:W3CDTF">2016-09-22T06:13:49Z</dcterms:modified>
</cp:coreProperties>
</file>