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7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7DC3-94E9-4660-8DD9-9F4D900D2BE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47575-DF5F-4144-8060-0B32FB46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image" Target="../media/image44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gif"/><Relationship Id="rId3" Type="http://schemas.openxmlformats.org/officeDocument/2006/relationships/image" Target="../media/image83.png"/><Relationship Id="rId7" Type="http://schemas.openxmlformats.org/officeDocument/2006/relationships/image" Target="../media/image87.gi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slide" Target="slide24.xml"/><Relationship Id="rId3" Type="http://schemas.openxmlformats.org/officeDocument/2006/relationships/slide" Target="slide4.xml"/><Relationship Id="rId7" Type="http://schemas.openxmlformats.org/officeDocument/2006/relationships/image" Target="../media/image45.png"/><Relationship Id="rId12" Type="http://schemas.openxmlformats.org/officeDocument/2006/relationships/slide" Target="slide11.xml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12.xml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95.jpe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2136518" y="3117169"/>
            <a:ext cx="602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ruti Dev 016" pitchFamily="2" charset="0"/>
              </a:rPr>
              <a:t>nks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pjksa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dk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jSf</a:t>
            </a:r>
            <a:r>
              <a:rPr lang="en-US" sz="4000" dirty="0" smtClean="0">
                <a:latin typeface="Kruti Dev 016" pitchFamily="2" charset="0"/>
              </a:rPr>
              <a:t>[</a:t>
            </a:r>
            <a:r>
              <a:rPr lang="en-US" sz="4000" dirty="0" err="1" smtClean="0">
                <a:latin typeface="Kruti Dev 016" pitchFamily="2" charset="0"/>
              </a:rPr>
              <a:t>kd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lehdj.k</a:t>
            </a:r>
            <a:endParaRPr lang="en-US" sz="40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743200"/>
            <a:ext cx="2343150" cy="4857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581400"/>
            <a:ext cx="2276475" cy="628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4572000"/>
            <a:ext cx="1981200" cy="4286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5410200"/>
            <a:ext cx="1428750" cy="3714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0350" y="0"/>
            <a:ext cx="2838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447800"/>
            <a:ext cx="7353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c13\Desktop\jaspal\CLASS 9\RAW MATERIAL\PICS\th (1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743200"/>
            <a:ext cx="3200400" cy="3421966"/>
          </a:xfrm>
          <a:prstGeom prst="rect">
            <a:avLst/>
          </a:prstGeom>
          <a:noFill/>
        </p:spPr>
      </p:pic>
      <p:pic>
        <p:nvPicPr>
          <p:cNvPr id="12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304800"/>
            <a:ext cx="914400" cy="951470"/>
          </a:xfrm>
          <a:prstGeom prst="rect">
            <a:avLst/>
          </a:prstGeom>
          <a:noFill/>
        </p:spPr>
      </p:pic>
      <p:pic>
        <p:nvPicPr>
          <p:cNvPr id="13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304800"/>
            <a:ext cx="914400" cy="951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6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0800" y="304800"/>
            <a:ext cx="3838575" cy="790575"/>
          </a:xfrm>
          <a:prstGeom prst="rect">
            <a:avLst/>
          </a:prstGeom>
          <a:noFill/>
          <a:ln w="9525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prstDash val="lgDashDot"/>
            <a:miter lim="800000"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8382000" cy="38290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078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8" name="Picture 4" descr="C:\Users\pc13\Desktop\jaspal\CLASS 9\RAW MATERIAL\PICS\th (5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762000"/>
            <a:ext cx="3476625" cy="3161489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2124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3356" y="2667000"/>
            <a:ext cx="5430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032647"/>
            <a:ext cx="3886200" cy="139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pc13\Desktop\jaspal\CLASS 9\RAW MATERIAL\PICS\th (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19600"/>
            <a:ext cx="14859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1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7200"/>
            <a:ext cx="3352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28800"/>
            <a:ext cx="55911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14800"/>
            <a:ext cx="7515225" cy="158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C:\Users\pc13\Desktop\jaspal\CLASS 9\RAW MATERIAL\PICS\th (15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0"/>
            <a:ext cx="2057400" cy="2503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7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228600"/>
            <a:ext cx="2552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524000"/>
            <a:ext cx="7841214" cy="1262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3124200"/>
            <a:ext cx="8229600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C:\Users\pc13\Desktop\jaspal\CLASS 9\RAW MATERIAL\PICS\th (6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267200"/>
            <a:ext cx="2514600" cy="2148840"/>
          </a:xfrm>
          <a:prstGeom prst="rect">
            <a:avLst/>
          </a:prstGeom>
          <a:noFill/>
        </p:spPr>
      </p:pic>
      <p:pic>
        <p:nvPicPr>
          <p:cNvPr id="9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304800"/>
            <a:ext cx="914400" cy="951470"/>
          </a:xfrm>
          <a:prstGeom prst="rect">
            <a:avLst/>
          </a:prstGeom>
          <a:noFill/>
        </p:spPr>
      </p:pic>
      <p:pic>
        <p:nvPicPr>
          <p:cNvPr id="10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28600"/>
            <a:ext cx="914400" cy="951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4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409575"/>
            <a:ext cx="58007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203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590800"/>
            <a:ext cx="4905375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4675" y="4486275"/>
            <a:ext cx="6029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314450"/>
            <a:ext cx="2876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447800"/>
            <a:ext cx="2438400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prstDash val="sysDash"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pc13\Desktop\jaspal\CLASS 9\RAW MATERIAL\PICS\th (3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4859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2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0"/>
            <a:ext cx="5610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85725"/>
            <a:ext cx="5876925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pc13\Desktop\jaspal\CLASS 9\RAW MATERIAL\PICS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438400"/>
            <a:ext cx="6324600" cy="388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cxnSp>
        <p:nvCxnSpPr>
          <p:cNvPr id="21" name="Straight Arrow Connector 20"/>
          <p:cNvCxnSpPr/>
          <p:nvPr/>
        </p:nvCxnSpPr>
        <p:spPr>
          <a:xfrm>
            <a:off x="1600200" y="4343400"/>
            <a:ext cx="64008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2800351" y="4438650"/>
            <a:ext cx="4038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28724" y="340989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2,2</a:t>
            </a:r>
            <a:endParaRPr lang="en-IN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6127" y="356229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4,1</a:t>
            </a:r>
            <a:endParaRPr lang="en-IN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500324" y="3714690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6,0</a:t>
            </a:r>
            <a:endParaRPr lang="en-IN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1327" y="457200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3,0</a:t>
            </a:r>
            <a:endParaRPr lang="en-IN" sz="20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4495800" y="3505200"/>
            <a:ext cx="3253390" cy="1299865"/>
            <a:chOff x="4343400" y="3505200"/>
            <a:chExt cx="3253390" cy="129986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572000" y="3733800"/>
              <a:ext cx="2743200" cy="838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343400" y="350520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IN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9000" y="434340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IN" sz="2400" b="1" dirty="0"/>
            </a:p>
          </p:txBody>
        </p:sp>
      </p:grpSp>
      <p:sp>
        <p:nvSpPr>
          <p:cNvPr id="12" name="Flowchart: Connector 11"/>
          <p:cNvSpPr/>
          <p:nvPr/>
        </p:nvSpPr>
        <p:spPr>
          <a:xfrm>
            <a:off x="6019800" y="41148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lowchart: Connector 12"/>
          <p:cNvSpPr/>
          <p:nvPr/>
        </p:nvSpPr>
        <p:spPr>
          <a:xfrm>
            <a:off x="5410200" y="38862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lowchart: Connector 14"/>
          <p:cNvSpPr/>
          <p:nvPr/>
        </p:nvSpPr>
        <p:spPr>
          <a:xfrm>
            <a:off x="6629400" y="42672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lowchart: Connector 13"/>
          <p:cNvSpPr/>
          <p:nvPr/>
        </p:nvSpPr>
        <p:spPr>
          <a:xfrm>
            <a:off x="5715000" y="42672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Connector 10"/>
          <p:cNvSpPr/>
          <p:nvPr/>
        </p:nvSpPr>
        <p:spPr>
          <a:xfrm>
            <a:off x="4724400" y="4267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2" grpId="0" animBg="1"/>
      <p:bldP spid="13" grpId="0" animBg="1"/>
      <p:bldP spid="15" grpId="0" animBg="1"/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4095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914400"/>
            <a:ext cx="5391150" cy="876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1527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4267200" y="1600200"/>
            <a:ext cx="4949770" cy="4907578"/>
            <a:chOff x="4267200" y="1600200"/>
            <a:chExt cx="4949770" cy="4907578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200" y="1981200"/>
              <a:ext cx="4114800" cy="4115594"/>
              <a:chOff x="4648200" y="1981200"/>
              <a:chExt cx="4114800" cy="4115594"/>
            </a:xfrm>
          </p:grpSpPr>
          <p:pic>
            <p:nvPicPr>
              <p:cNvPr id="4102" name="Picture 6" descr="C:\Users\pc13\Desktop\jaspal\CLASS 9\RAW MATERIAL\PICS\download (2)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48200" y="1981200"/>
                <a:ext cx="4114800" cy="4114800"/>
              </a:xfrm>
              <a:prstGeom prst="rect">
                <a:avLst/>
              </a:prstGeom>
              <a:noFill/>
            </p:spPr>
          </p:pic>
          <p:cxnSp>
            <p:nvCxnSpPr>
              <p:cNvPr id="12" name="Straight Arrow Connector 11"/>
              <p:cNvCxnSpPr>
                <a:stCxn id="4102" idx="0"/>
                <a:endCxn id="4102" idx="2"/>
              </p:cNvCxnSpPr>
              <p:nvPr/>
            </p:nvCxnSpPr>
            <p:spPr>
              <a:xfrm rot="16200000" flipH="1">
                <a:off x="4648200" y="4038600"/>
                <a:ext cx="4114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4102" idx="1"/>
                <a:endCxn id="4102" idx="3"/>
              </p:cNvCxnSpPr>
              <p:nvPr/>
            </p:nvCxnSpPr>
            <p:spPr>
              <a:xfrm rot="10800000" flipH="1">
                <a:off x="4648200" y="4038600"/>
                <a:ext cx="41148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8763000" y="381000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+X</a:t>
              </a:r>
              <a:endParaRPr lang="en-IN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67200" y="3897868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-X</a:t>
              </a:r>
              <a:endParaRPr lang="en-IN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1800" y="1600200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+Y</a:t>
              </a:r>
              <a:endParaRPr lang="en-IN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73269" y="610766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-Y</a:t>
              </a:r>
              <a:endParaRPr lang="en-IN" sz="20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24600" y="2209800"/>
            <a:ext cx="2514600" cy="2514600"/>
            <a:chOff x="6096000" y="1981200"/>
            <a:chExt cx="2514600" cy="2514600"/>
          </a:xfrm>
        </p:grpSpPr>
        <p:sp>
          <p:nvSpPr>
            <p:cNvPr id="29" name="TextBox 28"/>
            <p:cNvSpPr txBox="1"/>
            <p:nvPr/>
          </p:nvSpPr>
          <p:spPr>
            <a:xfrm>
              <a:off x="6096000" y="2362200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0,7</a:t>
              </a:r>
              <a:endParaRPr lang="en-IN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4800" y="3562290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7,0</a:t>
              </a:r>
              <a:endParaRPr lang="en-IN" sz="20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6200000" flipH="1">
              <a:off x="6096000" y="1981200"/>
              <a:ext cx="2514600" cy="25146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lowchart: Connector 25"/>
          <p:cNvSpPr/>
          <p:nvPr/>
        </p:nvSpPr>
        <p:spPr>
          <a:xfrm>
            <a:off x="8077200" y="39624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lowchart: Connector 26"/>
          <p:cNvSpPr/>
          <p:nvPr/>
        </p:nvSpPr>
        <p:spPr>
          <a:xfrm flipV="1">
            <a:off x="6629400" y="2514600"/>
            <a:ext cx="152400" cy="152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lowchart: Connector 24"/>
          <p:cNvSpPr/>
          <p:nvPr/>
        </p:nvSpPr>
        <p:spPr>
          <a:xfrm>
            <a:off x="6629400" y="3962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8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"/>
            <a:ext cx="210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24250" y="1447800"/>
            <a:ext cx="1885950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2438400"/>
            <a:ext cx="165735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43400" y="2438400"/>
            <a:ext cx="1390650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2362200"/>
            <a:ext cx="1257300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191000"/>
            <a:ext cx="6553200" cy="88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96330"/>
            <a:ext cx="914400" cy="951470"/>
          </a:xfrm>
          <a:prstGeom prst="rect">
            <a:avLst/>
          </a:prstGeom>
          <a:noFill/>
        </p:spPr>
      </p:pic>
      <p:pic>
        <p:nvPicPr>
          <p:cNvPr id="12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3124200"/>
            <a:ext cx="914400" cy="951470"/>
          </a:xfrm>
          <a:prstGeom prst="rect">
            <a:avLst/>
          </a:prstGeom>
          <a:noFill/>
        </p:spPr>
      </p:pic>
      <p:pic>
        <p:nvPicPr>
          <p:cNvPr id="13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96330"/>
            <a:ext cx="914400" cy="951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838200"/>
            <a:ext cx="7610475" cy="209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pc13\Desktop\jaspal\CLASS 9\RAW MATERIAL\PICS\car_gifs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048000"/>
            <a:ext cx="4216400" cy="3162300"/>
          </a:xfrm>
          <a:prstGeom prst="rect">
            <a:avLst/>
          </a:prstGeom>
          <a:noFill/>
        </p:spPr>
      </p:pic>
      <p:pic>
        <p:nvPicPr>
          <p:cNvPr id="6149" name="Picture 5" descr="C:\Users\pc13\Desktop\jaspal\CLASS 9\RAW MATERIAL\PICS\animated-gifs-cars-1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429000"/>
            <a:ext cx="1219200" cy="1219200"/>
          </a:xfrm>
          <a:prstGeom prst="rect">
            <a:avLst/>
          </a:prstGeom>
          <a:noFill/>
        </p:spPr>
      </p:pic>
      <p:pic>
        <p:nvPicPr>
          <p:cNvPr id="6150" name="Picture 6" descr="C:\Users\pc13\Desktop\jaspal\CLASS 9\RAW MATERIAL\PICS\animated-gifs-cars-11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048000"/>
            <a:ext cx="1581150" cy="1809750"/>
          </a:xfrm>
          <a:prstGeom prst="rect">
            <a:avLst/>
          </a:prstGeom>
          <a:noFill/>
        </p:spPr>
      </p:pic>
      <p:pic>
        <p:nvPicPr>
          <p:cNvPr id="6151" name="Picture 7" descr="C:\Users\pc13\Desktop\jaspal\CLASS 9\RAW MATERIAL\PICS\gifs-car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724400"/>
            <a:ext cx="2297723" cy="1219200"/>
          </a:xfrm>
          <a:prstGeom prst="rect">
            <a:avLst/>
          </a:prstGeom>
          <a:noFill/>
        </p:spPr>
      </p:pic>
      <p:pic>
        <p:nvPicPr>
          <p:cNvPr id="10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-76200"/>
            <a:ext cx="838200" cy="872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8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2819400"/>
            <a:ext cx="4114800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886200"/>
            <a:ext cx="5572125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953000"/>
            <a:ext cx="600075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pc13\Desktop\jaspal\CLASS 9\RAW MATERIAL\PICS\th (4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-93443"/>
            <a:ext cx="2667000" cy="2643082"/>
          </a:xfrm>
          <a:prstGeom prst="rect">
            <a:avLst/>
          </a:prstGeom>
          <a:ln>
            <a:prstDash val="lgDashDot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95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486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3733800"/>
            <a:ext cx="6734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572000"/>
            <a:ext cx="6553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410200"/>
            <a:ext cx="635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 descr="C:\Users\pc13\Desktop\jaspal\CLASS 9\RAW MATERIAL\PICS\thermomete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1500" y="1143000"/>
            <a:ext cx="952500" cy="3810000"/>
          </a:xfrm>
          <a:prstGeom prst="rect">
            <a:avLst/>
          </a:prstGeom>
          <a:noFill/>
        </p:spPr>
      </p:pic>
      <p:pic>
        <p:nvPicPr>
          <p:cNvPr id="7181" name="Picture 13" descr="C:\Users\pc13\Desktop\jaspal\CLASS 9\RAW MATERIAL\PICS\frio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0"/>
            <a:ext cx="1314450" cy="2266950"/>
          </a:xfrm>
          <a:prstGeom prst="rect">
            <a:avLst/>
          </a:prstGeom>
          <a:noFill/>
        </p:spPr>
      </p:pic>
      <p:pic>
        <p:nvPicPr>
          <p:cNvPr id="12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1828800"/>
            <a:ext cx="838200" cy="872181"/>
          </a:xfrm>
          <a:prstGeom prst="rect">
            <a:avLst/>
          </a:prstGeom>
          <a:noFill/>
        </p:spPr>
      </p:pic>
      <p:pic>
        <p:nvPicPr>
          <p:cNvPr id="13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626708"/>
            <a:ext cx="688769" cy="716692"/>
          </a:xfrm>
          <a:prstGeom prst="rect">
            <a:avLst/>
          </a:prstGeom>
          <a:noFill/>
        </p:spPr>
      </p:pic>
      <p:pic>
        <p:nvPicPr>
          <p:cNvPr id="14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4572000"/>
            <a:ext cx="694706" cy="722870"/>
          </a:xfrm>
          <a:prstGeom prst="rect">
            <a:avLst/>
          </a:prstGeom>
          <a:noFill/>
        </p:spPr>
      </p:pic>
      <p:pic>
        <p:nvPicPr>
          <p:cNvPr id="15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893" y="5486400"/>
            <a:ext cx="694707" cy="722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4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7277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981200"/>
            <a:ext cx="6419850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4267200"/>
            <a:ext cx="4981575" cy="781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 descr="C:\Users\pc13\Desktop\jaspal\CLASS 9\RAW MATERIAL\PICS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248400" cy="6248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18" name="Group 17"/>
          <p:cNvGrpSpPr/>
          <p:nvPr/>
        </p:nvGrpSpPr>
        <p:grpSpPr>
          <a:xfrm>
            <a:off x="609600" y="0"/>
            <a:ext cx="6248400" cy="6248400"/>
            <a:chOff x="609600" y="794"/>
            <a:chExt cx="6248400" cy="6248400"/>
          </a:xfrm>
        </p:grpSpPr>
        <p:cxnSp>
          <p:nvCxnSpPr>
            <p:cNvPr id="12" name="Straight Connector 11"/>
            <p:cNvCxnSpPr>
              <a:stCxn id="2050" idx="0"/>
              <a:endCxn id="2050" idx="2"/>
            </p:cNvCxnSpPr>
            <p:nvPr/>
          </p:nvCxnSpPr>
          <p:spPr>
            <a:xfrm rot="16200000" flipH="1">
              <a:off x="762000" y="3124200"/>
              <a:ext cx="6248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H="1">
              <a:off x="609600" y="3124994"/>
              <a:ext cx="6248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99855" y="2495490"/>
            <a:ext cx="867545" cy="781110"/>
            <a:chOff x="4999855" y="2495490"/>
            <a:chExt cx="867545" cy="781110"/>
          </a:xfrm>
        </p:grpSpPr>
        <p:sp>
          <p:nvSpPr>
            <p:cNvPr id="10" name="TextBox 9"/>
            <p:cNvSpPr txBox="1"/>
            <p:nvPr/>
          </p:nvSpPr>
          <p:spPr>
            <a:xfrm>
              <a:off x="4999855" y="2495490"/>
              <a:ext cx="86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(4,0)</a:t>
              </a:r>
              <a:endParaRPr lang="en-IN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5029200" y="3048000"/>
              <a:ext cx="228600" cy="228600"/>
            </a:xfrm>
            <a:prstGeom prst="star4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2438400"/>
            <a:ext cx="978153" cy="838200"/>
            <a:chOff x="2590800" y="2438400"/>
            <a:chExt cx="978153" cy="838200"/>
          </a:xfrm>
        </p:grpSpPr>
        <p:sp>
          <p:nvSpPr>
            <p:cNvPr id="8" name="TextBox 7"/>
            <p:cNvSpPr txBox="1"/>
            <p:nvPr/>
          </p:nvSpPr>
          <p:spPr>
            <a:xfrm>
              <a:off x="2590800" y="2438400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(-3,0)</a:t>
              </a:r>
              <a:endParaRPr lang="en-IN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2819400" y="3048000"/>
              <a:ext cx="228600" cy="228600"/>
            </a:xfrm>
            <a:prstGeom prst="star4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38600" y="2514600"/>
            <a:ext cx="867545" cy="762000"/>
            <a:chOff x="4038600" y="2514600"/>
            <a:chExt cx="867545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4038600" y="2514600"/>
              <a:ext cx="86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(2,0)</a:t>
              </a:r>
              <a:endParaRPr lang="en-IN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419600" y="3048000"/>
              <a:ext cx="228600" cy="228600"/>
            </a:xfrm>
            <a:prstGeom prst="star4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519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09900"/>
            <a:ext cx="8124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039" y="381000"/>
            <a:ext cx="435476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95400"/>
            <a:ext cx="1409700" cy="1466850"/>
          </a:xfrm>
          <a:prstGeom prst="rect">
            <a:avLst/>
          </a:prstGeom>
          <a:noFill/>
        </p:spPr>
      </p:pic>
      <p:pic>
        <p:nvPicPr>
          <p:cNvPr id="11" name="Picture 5" descr="C:\Users\pc13\Desktop\jaspal\CLASS 9\RAW MATERIAL\PICS\th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219200"/>
            <a:ext cx="1409700" cy="146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5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 descr="C:\Users\pc13\Desktop\jaspal\CLASS 9\RAW MATERIAL\PICS\Animated Gif Dots (1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36519"/>
            <a:ext cx="2209799" cy="1767839"/>
          </a:xfrm>
          <a:prstGeom prst="rect">
            <a:avLst/>
          </a:prstGeom>
          <a:noFill/>
        </p:spPr>
      </p:pic>
      <p:pic>
        <p:nvPicPr>
          <p:cNvPr id="5123" name="Picture 3" descr="C:\Users\pc13\Desktop\jaspal\MATH LESSON NO.10\CHAPTER-10\raw material\pics\download (1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76200"/>
            <a:ext cx="819150" cy="8191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142875"/>
            <a:ext cx="239077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895600" y="1295400"/>
            <a:ext cx="5638800" cy="657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514600"/>
            <a:ext cx="3838575" cy="79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3810000"/>
            <a:ext cx="5876925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4800600"/>
            <a:ext cx="727710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pc13\Desktop\jaspal\MATH LESSON NO.10\CHAPTER-10\raw material\pics\download (1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19200"/>
            <a:ext cx="819150" cy="819150"/>
          </a:xfrm>
          <a:prstGeom prst="rect">
            <a:avLst/>
          </a:prstGeom>
          <a:noFill/>
        </p:spPr>
      </p:pic>
      <p:pic>
        <p:nvPicPr>
          <p:cNvPr id="15" name="Picture 3" descr="C:\Users\pc13\Desktop\jaspal\MATH LESSON NO.10\CHAPTER-10\raw material\pics\download (1)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438400"/>
            <a:ext cx="819150" cy="819150"/>
          </a:xfrm>
          <a:prstGeom prst="rect">
            <a:avLst/>
          </a:prstGeom>
          <a:noFill/>
        </p:spPr>
      </p:pic>
      <p:pic>
        <p:nvPicPr>
          <p:cNvPr id="16" name="Picture 3" descr="C:\Users\pc13\Desktop\jaspal\MATH LESSON NO.10\CHAPTER-10\raw material\pics\download (1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819150" cy="819150"/>
          </a:xfrm>
          <a:prstGeom prst="rect">
            <a:avLst/>
          </a:prstGeom>
          <a:noFill/>
        </p:spPr>
      </p:pic>
      <p:pic>
        <p:nvPicPr>
          <p:cNvPr id="17" name="Picture 3" descr="C:\Users\pc13\Desktop\jaspal\MATH LESSON NO.10\CHAPTER-10\raw material\pics\download (1)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4895850"/>
            <a:ext cx="819150" cy="81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8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C:\Users\pc13\Desktop\jaspal\CLASS 9\RAW MATERIAL\PICS\thank-you-comment-0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627" y="685801"/>
            <a:ext cx="6409173" cy="5230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0"/>
            <a:ext cx="239077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990600"/>
            <a:ext cx="1628775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62400" y="838200"/>
            <a:ext cx="3362325" cy="84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51054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grpSp>
        <p:nvGrpSpPr>
          <p:cNvPr id="26" name="Group 25"/>
          <p:cNvGrpSpPr/>
          <p:nvPr/>
        </p:nvGrpSpPr>
        <p:grpSpPr>
          <a:xfrm>
            <a:off x="2034982" y="1447800"/>
            <a:ext cx="5356418" cy="4500265"/>
            <a:chOff x="1905000" y="1447800"/>
            <a:chExt cx="5356418" cy="4500265"/>
          </a:xfrm>
        </p:grpSpPr>
        <p:grpSp>
          <p:nvGrpSpPr>
            <p:cNvPr id="20" name="Group 19"/>
            <p:cNvGrpSpPr/>
            <p:nvPr/>
          </p:nvGrpSpPr>
          <p:grpSpPr>
            <a:xfrm>
              <a:off x="2286000" y="1905000"/>
              <a:ext cx="4495800" cy="3733800"/>
              <a:chOff x="2286000" y="1905000"/>
              <a:chExt cx="4495800" cy="373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286000" y="1905000"/>
                <a:ext cx="4495800" cy="3733800"/>
                <a:chOff x="2286000" y="1905000"/>
                <a:chExt cx="4495800" cy="358140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286000" y="1905000"/>
                  <a:ext cx="4495800" cy="3581400"/>
                  <a:chOff x="2286000" y="1829594"/>
                  <a:chExt cx="4495800" cy="3581400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rot="5400000">
                    <a:off x="2705100" y="3619500"/>
                    <a:ext cx="3581400" cy="158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3505200"/>
                    <a:ext cx="4495800" cy="158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Donut 44"/>
                <p:cNvSpPr/>
                <p:nvPr/>
              </p:nvSpPr>
              <p:spPr>
                <a:xfrm>
                  <a:off x="3581400" y="3429000"/>
                  <a:ext cx="228600" cy="228600"/>
                </a:xfrm>
                <a:prstGeom prst="donu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590800" y="3516868"/>
                  <a:ext cx="3733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-5   -4   -3    -2    -1      1   2   3   4   5   </a:t>
                  </a:r>
                  <a:endParaRPr lang="en-IN" dirty="0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 rot="16200000">
                <a:off x="2892488" y="3596180"/>
                <a:ext cx="3294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-5   -4   -3   -2   -1      1   2   3   4   5</a:t>
                </a:r>
                <a:endParaRPr lang="en-IN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05000" y="1447800"/>
              <a:ext cx="5356418" cy="4500265"/>
              <a:chOff x="1905000" y="1447800"/>
              <a:chExt cx="5356418" cy="45002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905000" y="3352800"/>
                <a:ext cx="5356418" cy="461665"/>
                <a:chOff x="1905000" y="3352800"/>
                <a:chExt cx="5356418" cy="461665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6781800" y="3352800"/>
                  <a:ext cx="479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+x</a:t>
                  </a:r>
                  <a:endParaRPr lang="en-IN" sz="2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905000" y="3352800"/>
                  <a:ext cx="4203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-x</a:t>
                  </a:r>
                  <a:endParaRPr lang="en-IN" sz="2400" b="1" dirty="0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343400" y="1447800"/>
                <a:ext cx="425116" cy="4500265"/>
                <a:chOff x="4343400" y="1447800"/>
                <a:chExt cx="425116" cy="450026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343400" y="5486400"/>
                  <a:ext cx="4251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-y</a:t>
                  </a:r>
                  <a:endParaRPr lang="en-IN" sz="2400" b="1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343400" y="1447800"/>
                  <a:ext cx="330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y</a:t>
                  </a:r>
                  <a:endParaRPr lang="en-IN" sz="24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340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304800"/>
            <a:ext cx="5638800" cy="657860"/>
          </a:xfrm>
          <a:prstGeom prst="snip2Diag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050" y="1676400"/>
            <a:ext cx="8210550" cy="1347186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429000"/>
            <a:ext cx="7019925" cy="476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495800"/>
            <a:ext cx="6153150" cy="466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11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9798" y="2895600"/>
            <a:ext cx="8514202" cy="1174677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1" name="Picture 3" descr="C:\Users\pc13\Desktop\jaspal\CLASS 9\RAW MATERIAL\PICS\download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181600" y="4114800"/>
            <a:ext cx="2209800" cy="2116051"/>
          </a:xfrm>
          <a:prstGeom prst="rect">
            <a:avLst/>
          </a:prstGeom>
          <a:noFill/>
        </p:spPr>
      </p:pic>
      <p:pic>
        <p:nvPicPr>
          <p:cNvPr id="2052" name="Picture 4" descr="C:\Users\pc13\Desktop\jaspal\CLASS 9\RAW MATERIAL\PICS\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-1"/>
            <a:ext cx="3124200" cy="2883877"/>
          </a:xfrm>
          <a:prstGeom prst="rect">
            <a:avLst/>
          </a:prstGeom>
          <a:noFill/>
        </p:spPr>
      </p:pic>
      <p:pic>
        <p:nvPicPr>
          <p:cNvPr id="2053" name="Picture 5" descr="C:\Users\pc13\Desktop\jaspal\CLASS 9\RAW MATERIAL\PICS\sport-graphics-cricket-65813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04800"/>
            <a:ext cx="2447925" cy="23812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762000" y="4191000"/>
            <a:ext cx="5105400" cy="1752600"/>
            <a:chOff x="762000" y="4191000"/>
            <a:chExt cx="5105400" cy="1752600"/>
          </a:xfrm>
        </p:grpSpPr>
        <p:sp>
          <p:nvSpPr>
            <p:cNvPr id="10" name="Explosion 2 9"/>
            <p:cNvSpPr/>
            <p:nvPr/>
          </p:nvSpPr>
          <p:spPr>
            <a:xfrm>
              <a:off x="762000" y="4191000"/>
              <a:ext cx="5105400" cy="1752600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00200" y="4876800"/>
              <a:ext cx="3200400" cy="438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104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457200"/>
            <a:ext cx="628100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23963" y="3124201"/>
            <a:ext cx="7243942" cy="56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38175" y="4419600"/>
            <a:ext cx="8505825" cy="7239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</p:pic>
      <p:pic>
        <p:nvPicPr>
          <p:cNvPr id="8" name="Picture 3" descr="C:\Users\pc13\Desktop\jaspal\CLASS 9\RAW MATERIAL\PICS\download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934200" y="990600"/>
            <a:ext cx="2209800" cy="211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2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886200"/>
            <a:ext cx="7515225" cy="1628775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099" name="Picture 3" descr="C:\Users\pc13\Desktop\jaspal\CLASS 9\RAW MATERIAL\PICS\th (8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209800" y="0"/>
            <a:ext cx="3200400" cy="351842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  <a:scene3d>
            <a:camera prst="perspectiveRelaxedModerately"/>
            <a:lightRig rig="threePt" dir="t"/>
          </a:scene3d>
        </p:spPr>
      </p:pic>
      <p:pic>
        <p:nvPicPr>
          <p:cNvPr id="4100" name="Picture 4" descr="C:\Users\pc13\Desktop\jaspal\CLASS 9\RAW MATERIAL\PICS\th (10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553200" y="914400"/>
            <a:ext cx="1095375" cy="1428750"/>
          </a:xfrm>
          <a:prstGeom prst="rect">
            <a:avLst/>
          </a:prstGeom>
          <a:noFill/>
        </p:spPr>
      </p:pic>
      <p:pic>
        <p:nvPicPr>
          <p:cNvPr id="8" name="Picture 4" descr="C:\Users\pc13\Desktop\jaspal\CLASS 9\RAW MATERIAL\PICS\th (10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867400" y="1295400"/>
            <a:ext cx="1095375" cy="1428750"/>
          </a:xfrm>
          <a:prstGeom prst="rect">
            <a:avLst/>
          </a:prstGeom>
          <a:noFill/>
        </p:spPr>
      </p:pic>
      <p:pic>
        <p:nvPicPr>
          <p:cNvPr id="9" name="Picture 4" descr="C:\Users\pc13\Desktop\jaspal\CLASS 9\RAW MATERIAL\PICS\th (10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315200" y="1143000"/>
            <a:ext cx="1247775" cy="1627533"/>
          </a:xfrm>
          <a:prstGeom prst="rect">
            <a:avLst/>
          </a:prstGeom>
          <a:noFill/>
        </p:spPr>
      </p:pic>
      <p:pic>
        <p:nvPicPr>
          <p:cNvPr id="10" name="Picture 4" descr="C:\Users\pc13\Desktop\jaspal\CLASS 9\RAW MATERIAL\PICS\th (10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848600" y="2133600"/>
            <a:ext cx="1095375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609600"/>
            <a:ext cx="6286500" cy="866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1772388"/>
            <a:ext cx="3200400" cy="818412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2743200"/>
            <a:ext cx="4219575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0" y="3514725"/>
            <a:ext cx="221932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6275" y="4476750"/>
            <a:ext cx="8467725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67000" y="5457825"/>
            <a:ext cx="4333875" cy="40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9" name="Picture 11" descr="C:\Users\pc13\Desktop\jaspal\CLASS 9\RAW MATERIAL\PICS\th (7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1880" y="1447800"/>
            <a:ext cx="1472119" cy="2627454"/>
          </a:xfrm>
          <a:prstGeom prst="rect">
            <a:avLst/>
          </a:prstGeom>
          <a:noFill/>
        </p:spPr>
      </p:pic>
      <p:pic>
        <p:nvPicPr>
          <p:cNvPr id="15" name="Picture 11" descr="C:\Users\pc13\Desktop\jaspal\CLASS 9\RAW MATERIAL\PICS\th (7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FF9"/>
              </a:clrFrom>
              <a:clrTo>
                <a:srgbClr val="F7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47800"/>
            <a:ext cx="1472119" cy="262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4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057400" y="0"/>
            <a:ext cx="4543425" cy="809625"/>
          </a:xfrm>
          <a:prstGeom prst="rect">
            <a:avLst/>
          </a:prstGeom>
          <a:solidFill>
            <a:srgbClr val="FFFF00"/>
          </a:soli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1066800"/>
            <a:ext cx="1457325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4572000"/>
            <a:ext cx="1314450" cy="49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676400"/>
            <a:ext cx="6086475" cy="8667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81600"/>
            <a:ext cx="5638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c13\Desktop\jaspal\CLASS 9\RAW MATERIAL\PICS\online_computer_classroom_md_wm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552700"/>
            <a:ext cx="2514600" cy="2514600"/>
          </a:xfrm>
          <a:prstGeom prst="rect">
            <a:avLst/>
          </a:prstGeom>
          <a:noFill/>
        </p:spPr>
      </p:pic>
      <p:pic>
        <p:nvPicPr>
          <p:cNvPr id="6146" name="Picture 2" descr="C:\Users\pc13\Desktop\jaspal\CLASS 9\RAW MATERIAL\PICS\th (3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4510" y="533400"/>
            <a:ext cx="132949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2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</Words>
  <Application>Microsoft Office PowerPoint</Application>
  <PresentationFormat>On-screen Show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2016-08-29T10:09:10Z</dcterms:created>
  <dcterms:modified xsi:type="dcterms:W3CDTF">2016-09-06T05:37:53Z</dcterms:modified>
</cp:coreProperties>
</file>