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3F687-55EB-4B7F-89C1-7BE48B5BA5BF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E668A3D-7392-4AAC-BA32-38D0C46DB68A}">
      <dgm:prSet custT="1"/>
      <dgm:spPr/>
      <dgm:t>
        <a:bodyPr/>
        <a:lstStyle/>
        <a:p>
          <a:pPr rtl="0"/>
          <a:r>
            <a:rPr lang="hi-IN" sz="4400" b="1" dirty="0" smtClean="0">
              <a:solidFill>
                <a:srgbClr val="FF0000"/>
              </a:solidFill>
            </a:rPr>
            <a:t>त्रिभुज</a:t>
          </a:r>
          <a:endParaRPr lang="en-IN" sz="4400" b="1" dirty="0">
            <a:solidFill>
              <a:srgbClr val="FF0000"/>
            </a:solidFill>
          </a:endParaRPr>
        </a:p>
      </dgm:t>
    </dgm:pt>
    <dgm:pt modelId="{5E6EA684-B08B-44CE-829C-94270ACE9810}" type="parTrans" cxnId="{EE23AF33-9D6D-4436-8A24-80C888A63BC2}">
      <dgm:prSet/>
      <dgm:spPr/>
      <dgm:t>
        <a:bodyPr/>
        <a:lstStyle/>
        <a:p>
          <a:endParaRPr lang="en-IN"/>
        </a:p>
      </dgm:t>
    </dgm:pt>
    <dgm:pt modelId="{16D120EA-3368-49C1-AD7B-1F5DF7CBAAD6}" type="sibTrans" cxnId="{EE23AF33-9D6D-4436-8A24-80C888A63BC2}">
      <dgm:prSet/>
      <dgm:spPr/>
      <dgm:t>
        <a:bodyPr/>
        <a:lstStyle/>
        <a:p>
          <a:endParaRPr lang="en-IN"/>
        </a:p>
      </dgm:t>
    </dgm:pt>
    <dgm:pt modelId="{6CA72D65-B73E-434C-B4DE-9AC47F218ADA}" type="pres">
      <dgm:prSet presAssocID="{0943F687-55EB-4B7F-89C1-7BE48B5BA5BF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24B7636-5DF1-49C6-8351-29ED88C08EF4}" type="pres">
      <dgm:prSet presAssocID="{0943F687-55EB-4B7F-89C1-7BE48B5BA5BF}" presName="triangle1" presStyleLbl="node1" presStyleIdx="0" presStyleCnt="1" custScaleX="175862" custLinFactNeighborX="-6513" custLinFactNeighborY="-3703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46ACA5-7F0A-4D7D-BE8C-DB9F4301FA2C}" type="presOf" srcId="{4E668A3D-7392-4AAC-BA32-38D0C46DB68A}" destId="{824B7636-5DF1-49C6-8351-29ED88C08EF4}" srcOrd="0" destOrd="0" presId="urn:microsoft.com/office/officeart/2005/8/layout/pyramid4"/>
    <dgm:cxn modelId="{EE23AF33-9D6D-4436-8A24-80C888A63BC2}" srcId="{0943F687-55EB-4B7F-89C1-7BE48B5BA5BF}" destId="{4E668A3D-7392-4AAC-BA32-38D0C46DB68A}" srcOrd="0" destOrd="0" parTransId="{5E6EA684-B08B-44CE-829C-94270ACE9810}" sibTransId="{16D120EA-3368-49C1-AD7B-1F5DF7CBAAD6}"/>
    <dgm:cxn modelId="{41D84462-549E-4AD4-B78F-6392A359502F}" type="presOf" srcId="{0943F687-55EB-4B7F-89C1-7BE48B5BA5BF}" destId="{6CA72D65-B73E-434C-B4DE-9AC47F218ADA}" srcOrd="0" destOrd="0" presId="urn:microsoft.com/office/officeart/2005/8/layout/pyramid4"/>
    <dgm:cxn modelId="{F6DA7762-37A0-4EA6-B2A6-E8BD175643F2}" type="presParOf" srcId="{6CA72D65-B73E-434C-B4DE-9AC47F218ADA}" destId="{824B7636-5DF1-49C6-8351-29ED88C08EF4}" srcOrd="0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B7636-5DF1-49C6-8351-29ED88C08EF4}">
      <dsp:nvSpPr>
        <dsp:cNvPr id="0" name=""/>
        <dsp:cNvSpPr/>
      </dsp:nvSpPr>
      <dsp:spPr>
        <a:xfrm>
          <a:off x="8" y="0"/>
          <a:ext cx="3419137" cy="19442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4400" b="1" kern="1200" dirty="0" smtClean="0">
              <a:solidFill>
                <a:srgbClr val="FF0000"/>
              </a:solidFill>
            </a:rPr>
            <a:t>त्रिभुज</a:t>
          </a:r>
          <a:endParaRPr lang="en-IN" sz="4400" b="1" kern="1200" dirty="0">
            <a:solidFill>
              <a:srgbClr val="FF0000"/>
            </a:solidFill>
          </a:endParaRPr>
        </a:p>
      </dsp:txBody>
      <dsp:txXfrm>
        <a:off x="854792" y="972108"/>
        <a:ext cx="1709569" cy="972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07703" y="3087217"/>
            <a:ext cx="6858000" cy="68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51520" y="6503672"/>
            <a:ext cx="432048" cy="35432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843808" y="6237312"/>
            <a:ext cx="4824536" cy="5444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lang="en-US" dirty="0" smtClean="0"/>
              <a:t>Government High School, Sector-53,  Chandigarh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51520" y="6381750"/>
            <a:ext cx="457200" cy="476250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extLst/>
          </a:lstStyle>
          <a:p>
            <a:fld id="{D68DBE09-9531-41C0-BAB7-32647C295391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1187624" y="630932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LOGO Education Department"/>
          <p:cNvPicPr/>
          <p:nvPr userDrawn="1"/>
        </p:nvPicPr>
        <p:blipFill>
          <a:blip r:embed="rId3" cstate="print"/>
          <a:srcRect l="5518" r="673" b="-2681"/>
          <a:stretch>
            <a:fillRect/>
          </a:stretch>
        </p:blipFill>
        <p:spPr bwMode="auto">
          <a:xfrm>
            <a:off x="0" y="0"/>
            <a:ext cx="1043608" cy="864096"/>
          </a:xfrm>
          <a:prstGeom prst="flowChartConnector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15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3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4752528" cy="196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2627784" y="3212976"/>
          <a:ext cx="367240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04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707904" y="188640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600" b="1" i="1" dirty="0" smtClean="0">
                <a:solidFill>
                  <a:srgbClr val="002060"/>
                </a:solidFill>
              </a:rPr>
              <a:t>अभ्यास</a:t>
            </a:r>
            <a:endParaRPr lang="en-IN" sz="3600" b="1" i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836712"/>
            <a:ext cx="378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r>
              <a:rPr lang="hi-IN" dirty="0" smtClean="0"/>
              <a:t>. इनमे से कौन सा नियम सत्य है? 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2389073" cy="36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268760"/>
            <a:ext cx="2368598" cy="32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132856"/>
            <a:ext cx="61206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4112"/>
          <a:stretch>
            <a:fillRect/>
          </a:stretch>
        </p:blipFill>
        <p:spPr bwMode="auto">
          <a:xfrm>
            <a:off x="2267744" y="2132856"/>
            <a:ext cx="1813009" cy="36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31640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627784" y="1844824"/>
            <a:ext cx="483978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8800" b="1" i="1" dirty="0" smtClean="0">
                <a:solidFill>
                  <a:srgbClr val="FF0000"/>
                </a:solidFill>
              </a:rPr>
              <a:t>धन्यवाद् !</a:t>
            </a:r>
            <a:endParaRPr lang="en-IN" sz="8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87624" y="1412776"/>
            <a:ext cx="7741368" cy="1616881"/>
            <a:chOff x="1115616" y="1340768"/>
            <a:chExt cx="7741368" cy="161688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1115616" y="1340768"/>
              <a:ext cx="7740351" cy="815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1115616" y="2132856"/>
              <a:ext cx="7741368" cy="82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"/>
          <p:cNvGrpSpPr/>
          <p:nvPr/>
        </p:nvGrpSpPr>
        <p:grpSpPr>
          <a:xfrm>
            <a:off x="1187624" y="3140968"/>
            <a:ext cx="7633864" cy="2345988"/>
            <a:chOff x="1187624" y="3140968"/>
            <a:chExt cx="7633864" cy="2345988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 t="2729"/>
            <a:stretch>
              <a:fillRect/>
            </a:stretch>
          </p:blipFill>
          <p:spPr bwMode="auto">
            <a:xfrm>
              <a:off x="1187624" y="3140968"/>
              <a:ext cx="7633864" cy="234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259632" y="3140968"/>
              <a:ext cx="3024336" cy="527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620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3</a:t>
            </a:fld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30000" contrast="30000"/>
          </a:blip>
          <a:srcRect/>
          <a:stretch>
            <a:fillRect/>
          </a:stretch>
        </p:blipFill>
        <p:spPr bwMode="auto">
          <a:xfrm>
            <a:off x="3131840" y="188640"/>
            <a:ext cx="3314700" cy="981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 (6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844824"/>
            <a:ext cx="2667000" cy="1704975"/>
          </a:xfrm>
          <a:prstGeom prst="rect">
            <a:avLst/>
          </a:prstGeom>
        </p:spPr>
      </p:pic>
      <p:pic>
        <p:nvPicPr>
          <p:cNvPr id="7" name="Picture 6" descr="images (6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844824"/>
            <a:ext cx="2667000" cy="1704975"/>
          </a:xfrm>
          <a:prstGeom prst="rect">
            <a:avLst/>
          </a:prstGeom>
        </p:spPr>
      </p:pic>
      <p:pic>
        <p:nvPicPr>
          <p:cNvPr id="8" name="Picture 7" descr="images (6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3861048"/>
            <a:ext cx="2143125" cy="2143125"/>
          </a:xfrm>
          <a:prstGeom prst="flowChartConnector">
            <a:avLst/>
          </a:prstGeom>
        </p:spPr>
      </p:pic>
      <p:pic>
        <p:nvPicPr>
          <p:cNvPr id="9" name="Picture 8" descr="images (6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005064"/>
            <a:ext cx="2143125" cy="2143125"/>
          </a:xfrm>
          <a:prstGeom prst="flowChartConnector">
            <a:avLst/>
          </a:prstGeom>
        </p:spPr>
      </p:pic>
      <p:pic>
        <p:nvPicPr>
          <p:cNvPr id="10" name="Picture 9" descr="images (69).jpg"/>
          <p:cNvPicPr>
            <a:picLocks noChangeAspect="1"/>
          </p:cNvPicPr>
          <p:nvPr/>
        </p:nvPicPr>
        <p:blipFill>
          <a:blip r:embed="rId5" cstate="print"/>
          <a:srcRect t="10080" r="-799" b="12641"/>
          <a:stretch>
            <a:fillRect/>
          </a:stretch>
        </p:blipFill>
        <p:spPr>
          <a:xfrm>
            <a:off x="1835696" y="2924944"/>
            <a:ext cx="2160240" cy="1656184"/>
          </a:xfrm>
          <a:prstGeom prst="ellipse">
            <a:avLst/>
          </a:prstGeom>
        </p:spPr>
      </p:pic>
      <p:pic>
        <p:nvPicPr>
          <p:cNvPr id="11" name="Picture 10" descr="images (69).jpg"/>
          <p:cNvPicPr>
            <a:picLocks noChangeAspect="1"/>
          </p:cNvPicPr>
          <p:nvPr/>
        </p:nvPicPr>
        <p:blipFill>
          <a:blip r:embed="rId5" cstate="print"/>
          <a:srcRect t="10080" r="-799" b="12641"/>
          <a:stretch>
            <a:fillRect/>
          </a:stretch>
        </p:blipFill>
        <p:spPr>
          <a:xfrm>
            <a:off x="5436096" y="2852936"/>
            <a:ext cx="2160240" cy="1656184"/>
          </a:xfrm>
          <a:prstGeom prst="ellipse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19672" y="4653136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b="1" i="1" dirty="0" smtClean="0"/>
              <a:t> हमने  देखा कि ये सभी आकृतियाँ एक दूसरे को पूर्णतया ढक लेती हैं. ऐसी आकृतियों को </a:t>
            </a:r>
            <a:r>
              <a:rPr lang="hi-IN" sz="3200" b="1" i="1" dirty="0" smtClean="0">
                <a:solidFill>
                  <a:srgbClr val="FF0000"/>
                </a:solidFill>
              </a:rPr>
              <a:t>सर्वांगसम </a:t>
            </a:r>
            <a:r>
              <a:rPr lang="hi-IN" sz="3200" b="1" i="1" dirty="0" smtClean="0"/>
              <a:t>कहते हैं.</a:t>
            </a:r>
            <a:endParaRPr lang="en-IN" sz="3200" b="1" i="1" dirty="0"/>
          </a:p>
        </p:txBody>
      </p:sp>
    </p:spTree>
    <p:extLst>
      <p:ext uri="{BB962C8B-B14F-4D97-AF65-F5344CB8AC3E}">
        <p14:creationId xmlns:p14="http://schemas.microsoft.com/office/powerpoint/2010/main" val="253200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1924E-6 L -0.41354 0.00162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947E-6 L -0.41632 -0.01965 " pathEditMode="fixed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185 C -0.12205 -0.11032 -0.2474 -0.21878 -0.31354 -0.22734 C -0.37969 -0.23589 -0.37917 -0.08349 -0.39358 -0.05319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sosceles Triangle 16"/>
          <p:cNvSpPr/>
          <p:nvPr/>
        </p:nvSpPr>
        <p:spPr>
          <a:xfrm>
            <a:off x="6156176" y="2708920"/>
            <a:ext cx="2808312" cy="1440160"/>
          </a:xfrm>
          <a:prstGeom prst="triangle">
            <a:avLst>
              <a:gd name="adj" fmla="val 1670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Isosceles Triangle 19"/>
          <p:cNvSpPr/>
          <p:nvPr/>
        </p:nvSpPr>
        <p:spPr>
          <a:xfrm>
            <a:off x="1259632" y="2636912"/>
            <a:ext cx="2808312" cy="1440160"/>
          </a:xfrm>
          <a:prstGeom prst="triangle">
            <a:avLst>
              <a:gd name="adj" fmla="val 1670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4" name="Straight Connector 23"/>
          <p:cNvCxnSpPr>
            <a:stCxn id="20" idx="0"/>
            <a:endCxn id="20" idx="4"/>
          </p:cNvCxnSpPr>
          <p:nvPr/>
        </p:nvCxnSpPr>
        <p:spPr>
          <a:xfrm>
            <a:off x="1728648" y="2636912"/>
            <a:ext cx="2339296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7" idx="0"/>
            <a:endCxn id="17" idx="4"/>
          </p:cNvCxnSpPr>
          <p:nvPr/>
        </p:nvCxnSpPr>
        <p:spPr>
          <a:xfrm>
            <a:off x="6625192" y="2708920"/>
            <a:ext cx="2339296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260648"/>
            <a:ext cx="7632848" cy="9898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 r="12308"/>
          <a:stretch>
            <a:fillRect/>
          </a:stretch>
        </p:blipFill>
        <p:spPr bwMode="auto">
          <a:xfrm>
            <a:off x="1043608" y="1700808"/>
            <a:ext cx="4104456" cy="63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>
            <a:stCxn id="20" idx="0"/>
            <a:endCxn id="20" idx="2"/>
          </p:cNvCxnSpPr>
          <p:nvPr/>
        </p:nvCxnSpPr>
        <p:spPr>
          <a:xfrm flipH="1">
            <a:off x="1259632" y="2636912"/>
            <a:ext cx="469016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2"/>
            <a:endCxn id="20" idx="4"/>
          </p:cNvCxnSpPr>
          <p:nvPr/>
        </p:nvCxnSpPr>
        <p:spPr>
          <a:xfrm>
            <a:off x="1259632" y="4077072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0"/>
            <a:endCxn id="17" idx="2"/>
          </p:cNvCxnSpPr>
          <p:nvPr/>
        </p:nvCxnSpPr>
        <p:spPr>
          <a:xfrm flipH="1">
            <a:off x="6156176" y="2708920"/>
            <a:ext cx="469016" cy="1440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2"/>
            <a:endCxn id="17" idx="4"/>
          </p:cNvCxnSpPr>
          <p:nvPr/>
        </p:nvCxnSpPr>
        <p:spPr>
          <a:xfrm>
            <a:off x="6156176" y="414908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971600" y="5229209"/>
            <a:ext cx="7480247" cy="533668"/>
            <a:chOff x="1043608" y="5301208"/>
            <a:chExt cx="7696271" cy="461660"/>
          </a:xfrm>
        </p:grpSpPr>
        <p:grpSp>
          <p:nvGrpSpPr>
            <p:cNvPr id="39" name="Group 38"/>
            <p:cNvGrpSpPr/>
            <p:nvPr/>
          </p:nvGrpSpPr>
          <p:grpSpPr>
            <a:xfrm>
              <a:off x="1547664" y="5301208"/>
              <a:ext cx="7192215" cy="432048"/>
              <a:chOff x="1547664" y="5301208"/>
              <a:chExt cx="7192215" cy="432048"/>
            </a:xfrm>
          </p:grpSpPr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-30000" contrast="30000"/>
              </a:blip>
              <a:srcRect/>
              <a:stretch>
                <a:fillRect/>
              </a:stretch>
            </p:blipFill>
            <p:spPr bwMode="auto">
              <a:xfrm>
                <a:off x="3995936" y="5301208"/>
                <a:ext cx="316835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-30000" contrast="30000"/>
              </a:blip>
              <a:srcRect/>
              <a:stretch>
                <a:fillRect/>
              </a:stretch>
            </p:blipFill>
            <p:spPr bwMode="auto">
              <a:xfrm>
                <a:off x="7164288" y="5301208"/>
                <a:ext cx="1575591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lum bright="-30000" contrast="30000"/>
              </a:blip>
              <a:srcRect/>
              <a:stretch>
                <a:fillRect/>
              </a:stretch>
            </p:blipFill>
            <p:spPr bwMode="auto">
              <a:xfrm>
                <a:off x="1547664" y="5301208"/>
                <a:ext cx="2880320" cy="422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043608" y="5363495"/>
              <a:ext cx="472763" cy="399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1.</a:t>
              </a:r>
              <a:endParaRPr lang="en-IN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43608" y="5733256"/>
            <a:ext cx="7956376" cy="576065"/>
            <a:chOff x="1043608" y="5733256"/>
            <a:chExt cx="7956376" cy="576065"/>
          </a:xfrm>
        </p:grpSpPr>
        <p:sp>
          <p:nvSpPr>
            <p:cNvPr id="42" name="TextBox 41"/>
            <p:cNvSpPr txBox="1"/>
            <p:nvPr/>
          </p:nvSpPr>
          <p:spPr>
            <a:xfrm>
              <a:off x="1043608" y="5733256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2.</a:t>
              </a:r>
              <a:endParaRPr lang="en-IN" sz="2400" dirty="0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475656" y="5877272"/>
              <a:ext cx="187220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3347864" y="5877273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3779912" y="5877273"/>
              <a:ext cx="2088232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6660232" y="5877272"/>
              <a:ext cx="2339752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7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5796136" y="5877272"/>
              <a:ext cx="366302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6156176" y="5877272"/>
              <a:ext cx="576064" cy="432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" name="Arc 53"/>
          <p:cNvSpPr/>
          <p:nvPr/>
        </p:nvSpPr>
        <p:spPr>
          <a:xfrm rot="199983">
            <a:off x="925400" y="3598824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Arc 54"/>
          <p:cNvSpPr/>
          <p:nvPr/>
        </p:nvSpPr>
        <p:spPr>
          <a:xfrm rot="199983">
            <a:off x="5821944" y="3670832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Arc 55"/>
          <p:cNvSpPr/>
          <p:nvPr/>
        </p:nvSpPr>
        <p:spPr>
          <a:xfrm rot="14161726">
            <a:off x="3093254" y="3390414"/>
            <a:ext cx="914400" cy="914400"/>
          </a:xfrm>
          <a:prstGeom prst="arc">
            <a:avLst>
              <a:gd name="adj1" fmla="val 16587250"/>
              <a:gd name="adj2" fmla="val 2059087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Arc 56"/>
          <p:cNvSpPr/>
          <p:nvPr/>
        </p:nvSpPr>
        <p:spPr>
          <a:xfrm rot="14161726">
            <a:off x="8052163" y="3462420"/>
            <a:ext cx="914400" cy="914400"/>
          </a:xfrm>
          <a:prstGeom prst="arc">
            <a:avLst>
              <a:gd name="adj1" fmla="val 16587250"/>
              <a:gd name="adj2" fmla="val 2059087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Arc 57"/>
          <p:cNvSpPr/>
          <p:nvPr/>
        </p:nvSpPr>
        <p:spPr>
          <a:xfrm rot="8051239">
            <a:off x="1304930" y="2250161"/>
            <a:ext cx="914400" cy="914400"/>
          </a:xfrm>
          <a:prstGeom prst="arc">
            <a:avLst>
              <a:gd name="adj1" fmla="val 15237210"/>
              <a:gd name="adj2" fmla="val 2059087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Arc 58"/>
          <p:cNvSpPr/>
          <p:nvPr/>
        </p:nvSpPr>
        <p:spPr>
          <a:xfrm rot="8051239">
            <a:off x="6201472" y="2322169"/>
            <a:ext cx="914400" cy="914400"/>
          </a:xfrm>
          <a:prstGeom prst="arc">
            <a:avLst>
              <a:gd name="adj1" fmla="val 15237210"/>
              <a:gd name="adj2" fmla="val 2059087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75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23 L 0.32691 0.0108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 L -0.20659 0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023 L 0.20694 0.0106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32882 0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60E1F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24826 0.1155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58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9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27952 0.1048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2377" r="5172"/>
          <a:stretch>
            <a:fillRect/>
          </a:stretch>
        </p:blipFill>
        <p:spPr bwMode="auto">
          <a:xfrm>
            <a:off x="2555776" y="116632"/>
            <a:ext cx="3960440" cy="509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  <a:reflection blurRad="12700" stA="38000" endPos="28000" dist="5000" dir="5400000" sy="-100000" algn="bl" rotWithShape="0"/>
          </a:effectLst>
        </p:spPr>
      </p:pic>
      <p:grpSp>
        <p:nvGrpSpPr>
          <p:cNvPr id="9" name="Group 8"/>
          <p:cNvGrpSpPr/>
          <p:nvPr/>
        </p:nvGrpSpPr>
        <p:grpSpPr>
          <a:xfrm>
            <a:off x="1331640" y="836712"/>
            <a:ext cx="6840760" cy="1368152"/>
            <a:chOff x="1043608" y="908720"/>
            <a:chExt cx="6960773" cy="166622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9712" y="908720"/>
              <a:ext cx="5832648" cy="581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2086"/>
            <a:stretch>
              <a:fillRect/>
            </a:stretch>
          </p:blipFill>
          <p:spPr bwMode="auto">
            <a:xfrm>
              <a:off x="1043608" y="1412776"/>
              <a:ext cx="6759323" cy="58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3608" y="1916832"/>
              <a:ext cx="5162083" cy="658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4168" y="1916832"/>
              <a:ext cx="1920213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Isosceles Triangle 9"/>
          <p:cNvSpPr/>
          <p:nvPr/>
        </p:nvSpPr>
        <p:spPr>
          <a:xfrm>
            <a:off x="1259632" y="2564904"/>
            <a:ext cx="2520280" cy="648072"/>
          </a:xfrm>
          <a:prstGeom prst="triangle">
            <a:avLst>
              <a:gd name="adj" fmla="val 868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Isosceles Triangle 11"/>
          <p:cNvSpPr/>
          <p:nvPr/>
        </p:nvSpPr>
        <p:spPr>
          <a:xfrm rot="10030429">
            <a:off x="5332571" y="2764555"/>
            <a:ext cx="2520280" cy="648072"/>
          </a:xfrm>
          <a:prstGeom prst="triangle">
            <a:avLst>
              <a:gd name="adj" fmla="val 868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" name="Straight Connector 15"/>
          <p:cNvCxnSpPr>
            <a:stCxn id="10" idx="2"/>
            <a:endCxn id="10" idx="4"/>
          </p:cNvCxnSpPr>
          <p:nvPr/>
        </p:nvCxnSpPr>
        <p:spPr>
          <a:xfrm>
            <a:off x="1259632" y="3212976"/>
            <a:ext cx="252028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2"/>
            <a:endCxn id="12" idx="4"/>
          </p:cNvCxnSpPr>
          <p:nvPr/>
        </p:nvCxnSpPr>
        <p:spPr>
          <a:xfrm flipH="1">
            <a:off x="5292080" y="2492897"/>
            <a:ext cx="2457394" cy="559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2"/>
            <a:endCxn id="12" idx="0"/>
          </p:cNvCxnSpPr>
          <p:nvPr/>
        </p:nvCxnSpPr>
        <p:spPr>
          <a:xfrm flipH="1">
            <a:off x="5759906" y="2492897"/>
            <a:ext cx="1989568" cy="111763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" idx="2"/>
            <a:endCxn id="10" idx="0"/>
          </p:cNvCxnSpPr>
          <p:nvPr/>
        </p:nvCxnSpPr>
        <p:spPr>
          <a:xfrm flipV="1">
            <a:off x="1259632" y="2564904"/>
            <a:ext cx="2188032" cy="64807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1872614">
            <a:off x="1544843" y="2817593"/>
            <a:ext cx="620019" cy="718137"/>
          </a:xfrm>
          <a:prstGeom prst="arc">
            <a:avLst>
              <a:gd name="adj1" fmla="val 17550873"/>
              <a:gd name="adj2" fmla="val 2021054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Arc 34"/>
          <p:cNvSpPr/>
          <p:nvPr/>
        </p:nvSpPr>
        <p:spPr>
          <a:xfrm rot="11555982">
            <a:off x="6875109" y="2263843"/>
            <a:ext cx="620019" cy="718137"/>
          </a:xfrm>
          <a:prstGeom prst="arc">
            <a:avLst>
              <a:gd name="adj1" fmla="val 17550873"/>
              <a:gd name="adj2" fmla="val 2021054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403648" y="3861048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b="1" i="1" dirty="0" smtClean="0"/>
              <a:t>उदाहरण के लिए :</a:t>
            </a:r>
            <a:endParaRPr lang="en-IN" sz="2400" b="1" i="1" dirty="0"/>
          </a:p>
        </p:txBody>
      </p:sp>
      <p:pic>
        <p:nvPicPr>
          <p:cNvPr id="22" name="Picture 21" descr="Untitled.pn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30000"/>
          </a:blip>
          <a:stretch>
            <a:fillRect/>
          </a:stretch>
        </p:blipFill>
        <p:spPr>
          <a:xfrm>
            <a:off x="1259632" y="4509120"/>
            <a:ext cx="7668344" cy="184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6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34" grpId="0" animBg="1"/>
      <p:bldP spid="34" grpId="1" animBg="1"/>
      <p:bldP spid="35" grpId="0" animBg="1"/>
      <p:bldP spid="35" grpId="1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>
            <a:off x="1835696" y="2852936"/>
            <a:ext cx="2376264" cy="1224136"/>
          </a:xfrm>
          <a:prstGeom prst="triangle">
            <a:avLst>
              <a:gd name="adj" fmla="val 852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10000" contrast="20000"/>
          </a:blip>
          <a:srcRect/>
          <a:stretch>
            <a:fillRect/>
          </a:stretch>
        </p:blipFill>
        <p:spPr bwMode="auto">
          <a:xfrm>
            <a:off x="2195736" y="188640"/>
            <a:ext cx="4981575" cy="692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1" name="Group 20"/>
          <p:cNvGrpSpPr/>
          <p:nvPr/>
        </p:nvGrpSpPr>
        <p:grpSpPr>
          <a:xfrm>
            <a:off x="1115616" y="908720"/>
            <a:ext cx="7776864" cy="1663755"/>
            <a:chOff x="1115616" y="908720"/>
            <a:chExt cx="7776864" cy="166375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r="72903"/>
            <a:stretch>
              <a:fillRect/>
            </a:stretch>
          </p:blipFill>
          <p:spPr bwMode="auto">
            <a:xfrm>
              <a:off x="6876256" y="1412776"/>
              <a:ext cx="1800200" cy="655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1115616" y="908720"/>
              <a:ext cx="7776864" cy="1663755"/>
              <a:chOff x="1043608" y="908720"/>
              <a:chExt cx="7776864" cy="166375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43608" y="908720"/>
                <a:ext cx="7776864" cy="53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15616" y="1412776"/>
                <a:ext cx="5688632" cy="578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868144" y="1988840"/>
                <a:ext cx="576064" cy="4889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7097"/>
              <a:stretch>
                <a:fillRect/>
              </a:stretch>
            </p:blipFill>
            <p:spPr bwMode="auto">
              <a:xfrm>
                <a:off x="1115616" y="1916832"/>
                <a:ext cx="4843260" cy="655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2" name="Isosceles Triangle 11"/>
          <p:cNvSpPr/>
          <p:nvPr/>
        </p:nvSpPr>
        <p:spPr>
          <a:xfrm>
            <a:off x="5292080" y="2924944"/>
            <a:ext cx="2376264" cy="1224136"/>
          </a:xfrm>
          <a:prstGeom prst="triangle">
            <a:avLst>
              <a:gd name="adj" fmla="val 852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c 12"/>
          <p:cNvSpPr/>
          <p:nvPr/>
        </p:nvSpPr>
        <p:spPr>
          <a:xfrm rot="16690641">
            <a:off x="3840295" y="3633399"/>
            <a:ext cx="914400" cy="914400"/>
          </a:xfrm>
          <a:prstGeom prst="arc">
            <a:avLst>
              <a:gd name="adj1" fmla="val 15721693"/>
              <a:gd name="adj2" fmla="val 1949910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c 13"/>
          <p:cNvSpPr/>
          <p:nvPr/>
        </p:nvSpPr>
        <p:spPr>
          <a:xfrm rot="16690641">
            <a:off x="7296679" y="3705407"/>
            <a:ext cx="914400" cy="914400"/>
          </a:xfrm>
          <a:prstGeom prst="arc">
            <a:avLst>
              <a:gd name="adj1" fmla="val 15721693"/>
              <a:gd name="adj2" fmla="val 1949910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c 14"/>
          <p:cNvSpPr/>
          <p:nvPr/>
        </p:nvSpPr>
        <p:spPr>
          <a:xfrm rot="10504932">
            <a:off x="6876256" y="2420888"/>
            <a:ext cx="914400" cy="914400"/>
          </a:xfrm>
          <a:prstGeom prst="arc">
            <a:avLst>
              <a:gd name="adj1" fmla="val 15721693"/>
              <a:gd name="adj2" fmla="val 1949910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c 15"/>
          <p:cNvSpPr/>
          <p:nvPr/>
        </p:nvSpPr>
        <p:spPr>
          <a:xfrm rot="10503561">
            <a:off x="3419872" y="2348880"/>
            <a:ext cx="914400" cy="914400"/>
          </a:xfrm>
          <a:prstGeom prst="arc">
            <a:avLst>
              <a:gd name="adj1" fmla="val 15721693"/>
              <a:gd name="adj2" fmla="val 1949910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8" name="Straight Connector 17"/>
          <p:cNvCxnSpPr>
            <a:stCxn id="11" idx="0"/>
            <a:endCxn id="11" idx="4"/>
          </p:cNvCxnSpPr>
          <p:nvPr/>
        </p:nvCxnSpPr>
        <p:spPr>
          <a:xfrm>
            <a:off x="3862031" y="2852936"/>
            <a:ext cx="349929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  <a:endCxn id="12" idx="4"/>
          </p:cNvCxnSpPr>
          <p:nvPr/>
        </p:nvCxnSpPr>
        <p:spPr>
          <a:xfrm>
            <a:off x="7318415" y="2924944"/>
            <a:ext cx="349929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59632" y="4365104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b="1" i="1" dirty="0" smtClean="0"/>
              <a:t>उदाहरण के लिए :</a:t>
            </a:r>
            <a:endParaRPr lang="en-IN" sz="2400" b="1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63688" y="4869160"/>
            <a:ext cx="6048672" cy="1572175"/>
            <a:chOff x="1763688" y="4869160"/>
            <a:chExt cx="6048672" cy="1640530"/>
          </a:xfrm>
        </p:grpSpPr>
        <p:pic>
          <p:nvPicPr>
            <p:cNvPr id="23" name="Picture 22" descr="Untitled.png"/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tretch>
              <a:fillRect/>
            </a:stretch>
          </p:blipFill>
          <p:spPr>
            <a:xfrm>
              <a:off x="1763688" y="4869160"/>
              <a:ext cx="6048672" cy="1637493"/>
            </a:xfrm>
            <a:prstGeom prst="rect">
              <a:avLst/>
            </a:prstGeom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2339752" y="5927916"/>
              <a:ext cx="360040" cy="305787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3995936" y="6021288"/>
              <a:ext cx="362523" cy="24449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2987824" y="6296796"/>
              <a:ext cx="651501" cy="212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7020272" y="6021288"/>
              <a:ext cx="362523" cy="244492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5364088" y="5949280"/>
              <a:ext cx="360040" cy="305787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lum bright="-30000" contrast="30000"/>
            </a:blip>
            <a:srcRect/>
            <a:stretch>
              <a:fillRect/>
            </a:stretch>
          </p:blipFill>
          <p:spPr bwMode="auto">
            <a:xfrm>
              <a:off x="6012160" y="6296796"/>
              <a:ext cx="651501" cy="212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637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7</a:t>
            </a:fld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30000" contrast="30000"/>
          </a:blip>
          <a:srcRect/>
          <a:stretch>
            <a:fillRect/>
          </a:stretch>
        </p:blipFill>
        <p:spPr bwMode="auto">
          <a:xfrm>
            <a:off x="2843808" y="260648"/>
            <a:ext cx="4176464" cy="9361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13" name="Group 12"/>
          <p:cNvGrpSpPr/>
          <p:nvPr/>
        </p:nvGrpSpPr>
        <p:grpSpPr>
          <a:xfrm>
            <a:off x="1043608" y="1268760"/>
            <a:ext cx="8100392" cy="988689"/>
            <a:chOff x="1043608" y="1268760"/>
            <a:chExt cx="8100392" cy="988689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2431" y="1268760"/>
              <a:ext cx="8071569" cy="575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 t="11454"/>
            <a:stretch>
              <a:fillRect/>
            </a:stretch>
          </p:blipFill>
          <p:spPr bwMode="auto">
            <a:xfrm>
              <a:off x="1043608" y="1781674"/>
              <a:ext cx="4176464" cy="47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Isosceles Triangle 9"/>
          <p:cNvSpPr/>
          <p:nvPr/>
        </p:nvSpPr>
        <p:spPr>
          <a:xfrm>
            <a:off x="1547664" y="2564904"/>
            <a:ext cx="2736304" cy="1296144"/>
          </a:xfrm>
          <a:prstGeom prst="triangle">
            <a:avLst>
              <a:gd name="adj" fmla="val 401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c 13"/>
          <p:cNvSpPr/>
          <p:nvPr/>
        </p:nvSpPr>
        <p:spPr>
          <a:xfrm rot="428825">
            <a:off x="1240955" y="3338315"/>
            <a:ext cx="914400" cy="914400"/>
          </a:xfrm>
          <a:prstGeom prst="arc">
            <a:avLst>
              <a:gd name="adj1" fmla="val 17750843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Arc 15"/>
          <p:cNvSpPr/>
          <p:nvPr/>
        </p:nvSpPr>
        <p:spPr>
          <a:xfrm rot="8123774">
            <a:off x="2167562" y="2176689"/>
            <a:ext cx="914400" cy="914400"/>
          </a:xfrm>
          <a:prstGeom prst="arc">
            <a:avLst>
              <a:gd name="adj1" fmla="val 1527018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Isosceles Triangle 11"/>
          <p:cNvSpPr/>
          <p:nvPr/>
        </p:nvSpPr>
        <p:spPr>
          <a:xfrm>
            <a:off x="5508104" y="2564904"/>
            <a:ext cx="2736304" cy="1296144"/>
          </a:xfrm>
          <a:prstGeom prst="triangle">
            <a:avLst>
              <a:gd name="adj" fmla="val 401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Arc 14"/>
          <p:cNvSpPr/>
          <p:nvPr/>
        </p:nvSpPr>
        <p:spPr>
          <a:xfrm rot="428825">
            <a:off x="5201395" y="3338315"/>
            <a:ext cx="914400" cy="914400"/>
          </a:xfrm>
          <a:prstGeom prst="arc">
            <a:avLst>
              <a:gd name="adj1" fmla="val 17750843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Arc 16"/>
          <p:cNvSpPr/>
          <p:nvPr/>
        </p:nvSpPr>
        <p:spPr>
          <a:xfrm rot="8123774">
            <a:off x="6129515" y="2178203"/>
            <a:ext cx="914400" cy="914400"/>
          </a:xfrm>
          <a:prstGeom prst="arc">
            <a:avLst>
              <a:gd name="adj1" fmla="val 1527018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0"/>
          <p:cNvCxnSpPr>
            <a:stCxn id="10" idx="2"/>
            <a:endCxn id="10" idx="4"/>
          </p:cNvCxnSpPr>
          <p:nvPr/>
        </p:nvCxnSpPr>
        <p:spPr>
          <a:xfrm>
            <a:off x="1547664" y="3861048"/>
            <a:ext cx="273630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2"/>
            <a:endCxn id="12" idx="4"/>
          </p:cNvCxnSpPr>
          <p:nvPr/>
        </p:nvCxnSpPr>
        <p:spPr>
          <a:xfrm>
            <a:off x="5508104" y="3861048"/>
            <a:ext cx="27363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87624" y="4077072"/>
            <a:ext cx="2472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b="1" i="1" dirty="0" smtClean="0"/>
              <a:t>उदाहरण के लिए :</a:t>
            </a:r>
            <a:endParaRPr lang="en-IN" sz="2400" b="1" i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1460086" y="4276549"/>
            <a:ext cx="2823882" cy="2288414"/>
            <a:chOff x="1460086" y="4276549"/>
            <a:chExt cx="2823882" cy="2288414"/>
          </a:xfrm>
        </p:grpSpPr>
        <p:sp>
          <p:nvSpPr>
            <p:cNvPr id="25" name="Isosceles Triangle 24"/>
            <p:cNvSpPr/>
            <p:nvPr/>
          </p:nvSpPr>
          <p:spPr>
            <a:xfrm>
              <a:off x="2051720" y="4725144"/>
              <a:ext cx="2232248" cy="1418456"/>
            </a:xfrm>
            <a:prstGeom prst="triangle">
              <a:avLst>
                <a:gd name="adj" fmla="val 1870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7784" y="6093296"/>
              <a:ext cx="68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 cm</a:t>
              </a:r>
              <a:endParaRPr lang="en-IN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720" y="580526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70</a:t>
              </a:r>
              <a:r>
                <a:rPr lang="en-US" baseline="30000" dirty="0" smtClean="0"/>
                <a:t>0</a:t>
              </a:r>
              <a:endParaRPr lang="en-IN" baseline="30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39752" y="486916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</a:t>
              </a:r>
              <a:r>
                <a:rPr lang="en-US" baseline="30000" dirty="0" smtClean="0"/>
                <a:t>0</a:t>
              </a:r>
              <a:endParaRPr lang="en-IN" baseline="30000" dirty="0"/>
            </a:p>
          </p:txBody>
        </p:sp>
        <p:sp>
          <p:nvSpPr>
            <p:cNvPr id="31" name="Arc 30"/>
            <p:cNvSpPr/>
            <p:nvPr/>
          </p:nvSpPr>
          <p:spPr>
            <a:xfrm rot="428825">
              <a:off x="1460086" y="5592821"/>
              <a:ext cx="1039252" cy="972142"/>
            </a:xfrm>
            <a:prstGeom prst="arc">
              <a:avLst>
                <a:gd name="adj1" fmla="val 17518056"/>
                <a:gd name="adj2" fmla="val 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Arc 33"/>
            <p:cNvSpPr/>
            <p:nvPr/>
          </p:nvSpPr>
          <p:spPr>
            <a:xfrm rot="6583366">
              <a:off x="2107181" y="4276549"/>
              <a:ext cx="914400" cy="914400"/>
            </a:xfrm>
            <a:prstGeom prst="arc">
              <a:avLst>
                <a:gd name="adj1" fmla="val 17750843"/>
                <a:gd name="adj2" fmla="val 341279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83999" y="4204542"/>
            <a:ext cx="2900369" cy="2347098"/>
            <a:chOff x="4983999" y="4204542"/>
            <a:chExt cx="2900369" cy="2347098"/>
          </a:xfrm>
        </p:grpSpPr>
        <p:sp>
          <p:nvSpPr>
            <p:cNvPr id="32" name="Arc 31"/>
            <p:cNvSpPr/>
            <p:nvPr/>
          </p:nvSpPr>
          <p:spPr>
            <a:xfrm rot="428825">
              <a:off x="4983999" y="5650948"/>
              <a:ext cx="1048212" cy="900692"/>
            </a:xfrm>
            <a:prstGeom prst="arc">
              <a:avLst>
                <a:gd name="adj1" fmla="val 17750843"/>
                <a:gd name="adj2" fmla="val 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40152" y="479715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</a:t>
              </a:r>
              <a:r>
                <a:rPr lang="en-US" baseline="30000" dirty="0" smtClean="0"/>
                <a:t>0</a:t>
              </a:r>
              <a:endParaRPr lang="en-IN" baseline="30000" dirty="0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5652120" y="4725144"/>
              <a:ext cx="2232248" cy="1418456"/>
            </a:xfrm>
            <a:prstGeom prst="triangle">
              <a:avLst>
                <a:gd name="adj" fmla="val 1870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00192" y="6165304"/>
              <a:ext cx="68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 cm</a:t>
              </a:r>
              <a:endParaRPr lang="en-IN" dirty="0"/>
            </a:p>
          </p:txBody>
        </p:sp>
        <p:sp>
          <p:nvSpPr>
            <p:cNvPr id="33" name="Arc 32"/>
            <p:cNvSpPr/>
            <p:nvPr/>
          </p:nvSpPr>
          <p:spPr>
            <a:xfrm rot="6583366">
              <a:off x="5635574" y="4204542"/>
              <a:ext cx="914400" cy="914400"/>
            </a:xfrm>
            <a:prstGeom prst="arc">
              <a:avLst>
                <a:gd name="adj1" fmla="val 17750843"/>
                <a:gd name="adj2" fmla="val 21205452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80112" y="587727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70</a:t>
              </a:r>
              <a:r>
                <a:rPr lang="en-US" baseline="30000" dirty="0" smtClean="0"/>
                <a:t>0</a:t>
              </a:r>
              <a:endParaRPr lang="en-IN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12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4" grpId="1" animBg="1"/>
      <p:bldP spid="16" grpId="0" animBg="1"/>
      <p:bldP spid="16" grpId="1" animBg="1"/>
      <p:bldP spid="12" grpId="0" animBg="1"/>
      <p:bldP spid="15" grpId="0" animBg="1"/>
      <p:bldP spid="15" grpId="1" animBg="1"/>
      <p:bldP spid="17" grpId="0" animBg="1"/>
      <p:bldP spid="17" grpId="1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7956376" cy="76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23727" y="332656"/>
            <a:ext cx="5760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b="1" i="1" dirty="0" smtClean="0"/>
              <a:t>उपरोक्त नियमों पर आधारित कुछ प्रश्न </a:t>
            </a:r>
            <a:endParaRPr lang="en-IN" sz="2400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4689524" cy="330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Untitled.png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628800"/>
            <a:ext cx="2795139" cy="2562695"/>
          </a:xfrm>
          <a:prstGeom prst="teardrop">
            <a:avLst/>
          </a:prstGeo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980728"/>
            <a:ext cx="1352550" cy="3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05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BE09-9531-41C0-BAB7-32647C295391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123727" y="332656"/>
            <a:ext cx="5760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b="1" i="1" dirty="0" smtClean="0"/>
              <a:t>उपरोक्त नियमों पर आधारित कुछ प्रश्न </a:t>
            </a:r>
            <a:endParaRPr lang="en-IN" sz="24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7035182" cy="120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700808"/>
            <a:ext cx="2088232" cy="161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7" y="2328602"/>
            <a:ext cx="5976664" cy="311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052736"/>
            <a:ext cx="1296144" cy="3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405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</dc:creator>
  <cp:lastModifiedBy>Harish</cp:lastModifiedBy>
  <cp:revision>2</cp:revision>
  <dcterms:created xsi:type="dcterms:W3CDTF">2006-08-16T00:00:00Z</dcterms:created>
  <dcterms:modified xsi:type="dcterms:W3CDTF">2016-09-06T05:35:02Z</dcterms:modified>
</cp:coreProperties>
</file>