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279" r:id="rId67"/>
    <p:sldId id="280" r:id="rId68"/>
    <p:sldId id="281" r:id="rId69"/>
    <p:sldId id="282" r:id="rId70"/>
    <p:sldId id="283" r:id="rId71"/>
    <p:sldId id="284" r:id="rId72"/>
    <p:sldId id="285" r:id="rId73"/>
    <p:sldId id="286" r:id="rId74"/>
    <p:sldId id="287" r:id="rId75"/>
    <p:sldId id="288" r:id="rId76"/>
    <p:sldId id="289" r:id="rId77"/>
    <p:sldId id="290" r:id="rId78"/>
    <p:sldId id="291" r:id="rId79"/>
    <p:sldId id="292" r:id="rId80"/>
    <p:sldId id="293" r:id="rId81"/>
    <p:sldId id="294" r:id="rId82"/>
    <p:sldId id="295" r:id="rId83"/>
    <p:sldId id="296" r:id="rId84"/>
    <p:sldId id="297" r:id="rId85"/>
    <p:sldId id="298" r:id="rId86"/>
    <p:sldId id="299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Properties%20of%20a%20Parallelogram%20-%20YourTeacher_com%20-%20Geometry%20Help.m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5.6%20Proving%20that%20a%20Quadrilateral%20is%20a%20Parallelogram%20(Lesson).flv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gif"/><Relationship Id="rId5" Type="http://schemas.openxmlformats.org/officeDocument/2006/relationships/image" Target="../media/image84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gi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96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Raw%20material/video/Proving%20Opposite%20Angles%20of%20a%20Parallelogram%20Are%20Congruent-%20Videomathteacher_com-Math%20Help.flv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Mid-point%20Theorem,%20paper%20folding%20and%20cutting%20with%20Tabula.mp4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Application%20of%20mid%20point%20theorem..flv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Know%20Your%20Quadrilaterals.flv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13" Type="http://schemas.openxmlformats.org/officeDocument/2006/relationships/image" Target="../media/image39.png"/><Relationship Id="rId3" Type="http://schemas.openxmlformats.org/officeDocument/2006/relationships/slide" Target="slide44.xml"/><Relationship Id="rId7" Type="http://schemas.openxmlformats.org/officeDocument/2006/relationships/slide" Target="slide61.xml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11" Type="http://schemas.openxmlformats.org/officeDocument/2006/relationships/image" Target="../media/image24.png"/><Relationship Id="rId5" Type="http://schemas.openxmlformats.org/officeDocument/2006/relationships/slide" Target="slide52.xml"/><Relationship Id="rId15" Type="http://schemas.openxmlformats.org/officeDocument/2006/relationships/image" Target="../media/image132.png"/><Relationship Id="rId10" Type="http://schemas.openxmlformats.org/officeDocument/2006/relationships/slide" Target="slide48.xml"/><Relationship Id="rId4" Type="http://schemas.openxmlformats.org/officeDocument/2006/relationships/image" Target="../media/image60.jpeg"/><Relationship Id="rId9" Type="http://schemas.openxmlformats.org/officeDocument/2006/relationships/slide" Target="slide73.xml"/><Relationship Id="rId1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Know%20Your%20Quadrilaterals.flv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Properties%20of%20a%20Parallelogram%20-%20YourTeacher_com%20-%20Geometry%20Help.mp4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5.6%20Proving%20that%20a%20Quadrilateral%20is%20a%20Parallelogram%20(Lesson).flv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gif"/><Relationship Id="rId5" Type="http://schemas.openxmlformats.org/officeDocument/2006/relationships/image" Target="../media/image84.png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gi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96.png"/><Relationship Id="rId4" Type="http://schemas.openxmlformats.org/officeDocument/2006/relationships/image" Target="../media/image9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Raw%20material/video/Proving%20Opposite%20Angles%20of%20a%20Parallelogram%20Are%20Congruent-%20Videomathteacher_com-Math%20Help.fl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Mid-point%20Theorem,%20paper%20folding%20and%20cutting%20with%20Tabula.mp4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Raw%20material/video/Application%20of%20mid%20point%20theorem..flv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13" Type="http://schemas.openxmlformats.org/officeDocument/2006/relationships/image" Target="../media/image39.png"/><Relationship Id="rId3" Type="http://schemas.openxmlformats.org/officeDocument/2006/relationships/slide" Target="slide44.xml"/><Relationship Id="rId7" Type="http://schemas.openxmlformats.org/officeDocument/2006/relationships/slide" Target="slide61.xml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11" Type="http://schemas.openxmlformats.org/officeDocument/2006/relationships/image" Target="../media/image24.png"/><Relationship Id="rId5" Type="http://schemas.openxmlformats.org/officeDocument/2006/relationships/slide" Target="slide52.xml"/><Relationship Id="rId15" Type="http://schemas.openxmlformats.org/officeDocument/2006/relationships/image" Target="../media/image132.png"/><Relationship Id="rId10" Type="http://schemas.openxmlformats.org/officeDocument/2006/relationships/slide" Target="slide48.xml"/><Relationship Id="rId4" Type="http://schemas.openxmlformats.org/officeDocument/2006/relationships/image" Target="../media/image60.jpeg"/><Relationship Id="rId9" Type="http://schemas.openxmlformats.org/officeDocument/2006/relationships/slide" Target="slide73.xml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14425"/>
            <a:ext cx="6657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61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0"/>
            <a:ext cx="2438400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219200"/>
            <a:ext cx="1719262" cy="146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1295400"/>
            <a:ext cx="1747838" cy="122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447800"/>
            <a:ext cx="201556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733800"/>
            <a:ext cx="1676401" cy="124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86200" y="3505200"/>
            <a:ext cx="159501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0" y="3581400"/>
            <a:ext cx="1291124" cy="21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58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3352800"/>
            <a:ext cx="5019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33400"/>
            <a:ext cx="1866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pc13\Desktop\jaspal\CLASS 9\Chapter-8\Raw material\pics\th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828800"/>
            <a:ext cx="1524000" cy="1143000"/>
          </a:xfrm>
          <a:prstGeom prst="rect">
            <a:avLst/>
          </a:prstGeom>
          <a:noFill/>
        </p:spPr>
      </p:pic>
      <p:pic>
        <p:nvPicPr>
          <p:cNvPr id="2052" name="Picture 4" descr="C:\Users\pc13\Desktop\jaspal\CLASS 9\Chapter-8\Raw material\pics\th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181600"/>
            <a:ext cx="1524000" cy="1143000"/>
          </a:xfrm>
          <a:prstGeom prst="rect">
            <a:avLst/>
          </a:prstGeom>
          <a:noFill/>
        </p:spPr>
      </p:pic>
      <p:pic>
        <p:nvPicPr>
          <p:cNvPr id="2053" name="Picture 5" descr="C:\Users\pc13\Desktop\jaspal\CLASS 9\Chapter-8\Raw material\pics\th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828800"/>
            <a:ext cx="152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7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419600"/>
            <a:ext cx="6086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85800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9600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667000"/>
            <a:ext cx="1781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362200"/>
            <a:ext cx="1695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5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124200"/>
            <a:ext cx="6810375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pc13\Desktop\jaspal\CLASS 9\Chapter-8\Raw material\pics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724400"/>
            <a:ext cx="1524000" cy="990600"/>
          </a:xfrm>
          <a:prstGeom prst="rect">
            <a:avLst/>
          </a:prstGeom>
          <a:noFill/>
        </p:spPr>
      </p:pic>
      <p:pic>
        <p:nvPicPr>
          <p:cNvPr id="11268" name="Picture 4" descr="C:\Users\pc13\Desktop\jaspal\CLASS 9\Chapter-8\Raw material\pics\th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800600"/>
            <a:ext cx="1524000" cy="762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838200"/>
            <a:ext cx="2219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pc13\Desktop\jaspal\CLASS 9\Chapter-8\Raw material\pics\th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648200"/>
            <a:ext cx="152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0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5913" y="2990850"/>
            <a:ext cx="5972175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219200"/>
            <a:ext cx="1524000" cy="1524000"/>
          </a:xfrm>
          <a:prstGeom prst="rect">
            <a:avLst/>
          </a:prstGeom>
          <a:noFill/>
        </p:spPr>
      </p:pic>
      <p:pic>
        <p:nvPicPr>
          <p:cNvPr id="12292" name="Picture 4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343400"/>
            <a:ext cx="1524000" cy="1524000"/>
          </a:xfrm>
          <a:prstGeom prst="rect">
            <a:avLst/>
          </a:prstGeom>
          <a:noFill/>
        </p:spPr>
      </p:pic>
      <p:pic>
        <p:nvPicPr>
          <p:cNvPr id="12293" name="Picture 5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67200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762000"/>
            <a:ext cx="1866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96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124200"/>
            <a:ext cx="5829300" cy="90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21424">
            <a:off x="1382149" y="1001150"/>
            <a:ext cx="1524000" cy="1524000"/>
          </a:xfrm>
          <a:prstGeom prst="rect">
            <a:avLst/>
          </a:prstGeom>
          <a:noFill/>
        </p:spPr>
      </p:pic>
      <p:pic>
        <p:nvPicPr>
          <p:cNvPr id="10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21424">
            <a:off x="6335148" y="1077348"/>
            <a:ext cx="1524000" cy="1524000"/>
          </a:xfrm>
          <a:prstGeom prst="rect">
            <a:avLst/>
          </a:prstGeom>
          <a:noFill/>
        </p:spPr>
      </p:pic>
      <p:pic>
        <p:nvPicPr>
          <p:cNvPr id="11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21424">
            <a:off x="3896748" y="4506349"/>
            <a:ext cx="1524000" cy="1524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523875"/>
            <a:ext cx="1771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pc13\Desktop\jaspal\CLASS 9\Chapter-8\Raw material\pics\th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95800"/>
            <a:ext cx="1524000" cy="1524000"/>
          </a:xfrm>
          <a:prstGeom prst="rect">
            <a:avLst/>
          </a:prstGeom>
          <a:noFill/>
        </p:spPr>
      </p:pic>
      <p:pic>
        <p:nvPicPr>
          <p:cNvPr id="12" name="Picture 3" descr="C:\Users\pc13\Desktop\jaspal\CLASS 9\Chapter-8\Raw material\pics\th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572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9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4495800"/>
            <a:ext cx="6772275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pc13\Desktop\jaspal\CLASS 9\Chapter-8\Raw material\pics\images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57400"/>
            <a:ext cx="2286000" cy="2212258"/>
          </a:xfrm>
          <a:prstGeom prst="rect">
            <a:avLst/>
          </a:prstGeom>
          <a:noFill/>
        </p:spPr>
      </p:pic>
      <p:pic>
        <p:nvPicPr>
          <p:cNvPr id="14340" name="Picture 4" descr="C:\Users\pc13\Desktop\jaspal\CLASS 9\Chapter-8\Raw material\pics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0"/>
            <a:ext cx="1857375" cy="2466975"/>
          </a:xfrm>
          <a:prstGeom prst="rect">
            <a:avLst/>
          </a:prstGeom>
          <a:noFill/>
        </p:spPr>
      </p:pic>
      <p:pic>
        <p:nvPicPr>
          <p:cNvPr id="14343" name="Picture 7" descr="C:\Users\pc13\Desktop\jaspal\CLASS 9\Chapter-8\Raw material\pics\clip_image008_000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2362200"/>
            <a:ext cx="1362075" cy="2133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0"/>
            <a:ext cx="1504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pc13\Desktop\jaspal\CLASS 9\Chapter-8\Raw material\pics\002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32576"/>
            <a:ext cx="1447800" cy="2001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905000"/>
            <a:ext cx="7219950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6375" y="2819400"/>
            <a:ext cx="5229225" cy="51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900" y="3714750"/>
            <a:ext cx="483870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4581525"/>
            <a:ext cx="494347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438775"/>
            <a:ext cx="7143750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47850" y="533400"/>
            <a:ext cx="516255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4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0"/>
            <a:ext cx="3352800" cy="6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4419600"/>
            <a:ext cx="8229600" cy="48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5486400"/>
            <a:ext cx="4219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pc13\Desktop\jaspal\CLASS 9\Chapter-8\Raw material\pics\tgrsp101507004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0" y="1295400"/>
            <a:ext cx="2533771" cy="265201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295400"/>
            <a:ext cx="25527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71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9614"/>
            <a:ext cx="6934200" cy="557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286000"/>
            <a:ext cx="7620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057400"/>
            <a:ext cx="1876425" cy="210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2286000"/>
            <a:ext cx="2800350" cy="164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4343400"/>
            <a:ext cx="23622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762000"/>
            <a:ext cx="6505575" cy="85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0"/>
            <a:ext cx="26479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4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0"/>
            <a:ext cx="1381125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685800"/>
            <a:ext cx="5800725" cy="94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1981200"/>
            <a:ext cx="33358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7315200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C:\Users\pc13\Desktop\jaspal\CLASS 9\Chapter-8\Raw material\pics\school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7100" y="1371600"/>
            <a:ext cx="18669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3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EDUCATION DEPARTMENT,CHANDIGARH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105400"/>
            <a:ext cx="666750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609600"/>
            <a:ext cx="6048375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28725" y="2147888"/>
            <a:ext cx="6686550" cy="2562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0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7245" y="1219201"/>
            <a:ext cx="5877955" cy="472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0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0"/>
            <a:ext cx="151447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295400"/>
            <a:ext cx="6629400" cy="57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572000"/>
            <a:ext cx="6981825" cy="130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2286000"/>
            <a:ext cx="33358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pc13\Desktop\jaspal\CLASS 9\Chapter-8\Raw material\pics\school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133600"/>
            <a:ext cx="2137597" cy="2013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276600" y="-152399"/>
            <a:ext cx="1400175" cy="5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71525" y="609600"/>
            <a:ext cx="669607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57400" y="3581400"/>
            <a:ext cx="5010150" cy="15424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90600" y="5202382"/>
            <a:ext cx="3943350" cy="12746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600200"/>
            <a:ext cx="2819400" cy="19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C:\Users\pc13\Desktop\jaspal\CLASS 9\Chapter-8\Raw material\pics\cgdrawing_e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614488"/>
            <a:ext cx="2853267" cy="1604962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05400" y="5334000"/>
            <a:ext cx="306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51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352800" y="-47625"/>
            <a:ext cx="1409700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685800"/>
            <a:ext cx="642937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2971800"/>
            <a:ext cx="2480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1304925"/>
            <a:ext cx="5010150" cy="1590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1752600" y="3581400"/>
            <a:ext cx="192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 इसी  प्रकार </a:t>
            </a:r>
            <a:endParaRPr lang="en-IN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52600" y="3048000"/>
            <a:ext cx="2367206" cy="461665"/>
            <a:chOff x="1774369" y="4583668"/>
            <a:chExt cx="1848952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1905000" y="4583668"/>
              <a:ext cx="171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ABC =          CDA</a:t>
              </a:r>
              <a:endParaRPr lang="en-IN" sz="2400" b="1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774369" y="4648200"/>
              <a:ext cx="2952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845684" y="4667250"/>
              <a:ext cx="2952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1828800" y="4110335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विकर्ण </a:t>
            </a:r>
            <a:r>
              <a:rPr lang="en-IN" sz="2400" b="1" dirty="0" smtClean="0"/>
              <a:t>BD  </a:t>
            </a:r>
            <a:r>
              <a:rPr lang="hi-IN" sz="2400" b="1" dirty="0" smtClean="0"/>
              <a:t>खीचने  पर </a:t>
            </a:r>
            <a:endParaRPr lang="en-IN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05000" y="4491335"/>
            <a:ext cx="1719772" cy="461665"/>
            <a:chOff x="2286000" y="5638800"/>
            <a:chExt cx="1719772" cy="4616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0" y="5638800"/>
              <a:ext cx="898232" cy="461665"/>
              <a:chOff x="2286000" y="5638800"/>
              <a:chExt cx="898232" cy="46166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2286000" y="5715000"/>
                <a:ext cx="37804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590800" y="563880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 =</a:t>
                </a:r>
                <a:endParaRPr lang="en-IN" sz="2400" b="1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76600" y="5638800"/>
              <a:ext cx="729172" cy="461665"/>
              <a:chOff x="3810000" y="5638800"/>
              <a:chExt cx="729172" cy="46166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3810000" y="5715000"/>
                <a:ext cx="37804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191000" y="56388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IN" sz="2400" b="1" dirty="0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1295400" y="5029200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अतः  यह  सिद्द  है कि</a:t>
            </a:r>
            <a:endParaRPr lang="en-IN" sz="2400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5562600"/>
            <a:ext cx="6429375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88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05200" y="0"/>
            <a:ext cx="140970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85800" y="685800"/>
            <a:ext cx="6734175" cy="95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5603" name="Picture 3" descr="C:\Users\pc13\Desktop\jaspal\CLASS 9\Chapter-8\Raw material\pics\th (1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828799"/>
            <a:ext cx="6172200" cy="4583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7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847850"/>
            <a:ext cx="7296150" cy="104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  <a:lum bright="-30000"/>
          </a:blip>
          <a:srcRect/>
          <a:stretch>
            <a:fillRect/>
          </a:stretch>
        </p:blipFill>
        <p:spPr bwMode="auto">
          <a:xfrm>
            <a:off x="4724400" y="5829300"/>
            <a:ext cx="38100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286698"/>
            <a:ext cx="1981200" cy="15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0"/>
            <a:ext cx="1485900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838200"/>
            <a:ext cx="5105400" cy="828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447800" y="3048000"/>
            <a:ext cx="1095375" cy="461665"/>
            <a:chOff x="1724025" y="1909465"/>
            <a:chExt cx="1095375" cy="461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24025" y="2028825"/>
              <a:ext cx="333375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TextBox 10"/>
            <p:cNvSpPr txBox="1"/>
            <p:nvPr/>
          </p:nvSpPr>
          <p:spPr>
            <a:xfrm>
              <a:off x="1981200" y="1909465"/>
              <a:ext cx="8382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AOD</a:t>
              </a:r>
              <a:endParaRPr lang="en-IN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3048000"/>
            <a:ext cx="984618" cy="461665"/>
            <a:chOff x="3400425" y="2145268"/>
            <a:chExt cx="984618" cy="46166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400425" y="2209800"/>
              <a:ext cx="333375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3657600" y="2145268"/>
              <a:ext cx="727443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COB</a:t>
              </a:r>
              <a:endParaRPr lang="en-IN" sz="2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00400" y="3048000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2400" dirty="0" smtClean="0"/>
              <a:t>और </a:t>
            </a:r>
            <a:endParaRPr lang="en-IN" sz="2400" dirty="0"/>
          </a:p>
        </p:txBody>
      </p:sp>
      <p:sp>
        <p:nvSpPr>
          <p:cNvPr id="17" name="Rectangle 16"/>
          <p:cNvSpPr/>
          <p:nvPr/>
        </p:nvSpPr>
        <p:spPr>
          <a:xfrm>
            <a:off x="6142625" y="3048000"/>
            <a:ext cx="5629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002060"/>
                </a:solidFill>
              </a:rPr>
              <a:t>में </a:t>
            </a:r>
            <a:endParaRPr lang="en-IN" sz="2400" dirty="0">
              <a:solidFill>
                <a:srgbClr val="00206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07783" y="3581400"/>
            <a:ext cx="6263795" cy="1384995"/>
            <a:chOff x="1219200" y="2667000"/>
            <a:chExt cx="6263795" cy="1384995"/>
          </a:xfrm>
        </p:grpSpPr>
        <p:sp>
          <p:nvSpPr>
            <p:cNvPr id="18" name="TextBox 17"/>
            <p:cNvSpPr txBox="1"/>
            <p:nvPr/>
          </p:nvSpPr>
          <p:spPr>
            <a:xfrm>
              <a:off x="1511617" y="2667000"/>
              <a:ext cx="5971378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ADO =          CBO   ,        OAD =          OCB</a:t>
              </a:r>
            </a:p>
            <a:p>
              <a:endParaRPr lang="en-US" sz="2800" b="1" dirty="0" smtClean="0"/>
            </a:p>
            <a:p>
              <a:endParaRPr lang="en-IN" sz="28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5200" y="3371910"/>
              <a:ext cx="1180131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800" b="1" dirty="0" smtClean="0"/>
                <a:t>एकांतर</a:t>
              </a:r>
              <a:endParaRPr lang="en-IN" sz="2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30378" y="3371910"/>
              <a:ext cx="1024639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800" b="1" dirty="0" smtClean="0"/>
                <a:t>कोण </a:t>
              </a:r>
              <a:endParaRPr lang="en-IN" sz="28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2819400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940367" y="2914055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540567" y="2828330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293167" y="2904530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762000" y="5862935"/>
            <a:ext cx="3048000" cy="461665"/>
            <a:chOff x="1371600" y="5710535"/>
            <a:chExt cx="3048000" cy="461665"/>
          </a:xfrm>
        </p:grpSpPr>
        <p:grpSp>
          <p:nvGrpSpPr>
            <p:cNvPr id="28" name="Group 27"/>
            <p:cNvGrpSpPr/>
            <p:nvPr/>
          </p:nvGrpSpPr>
          <p:grpSpPr>
            <a:xfrm>
              <a:off x="1371600" y="5710535"/>
              <a:ext cx="1095375" cy="461665"/>
              <a:chOff x="1724025" y="1981200"/>
              <a:chExt cx="1095375" cy="461665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724025" y="2028825"/>
                <a:ext cx="333375" cy="3333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30" name="TextBox 29"/>
              <p:cNvSpPr txBox="1"/>
              <p:nvPr/>
            </p:nvSpPr>
            <p:spPr>
              <a:xfrm>
                <a:off x="1981200" y="1981200"/>
                <a:ext cx="838200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AOD</a:t>
                </a:r>
                <a:endParaRPr lang="en-IN" sz="24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752725" y="5867400"/>
              <a:ext cx="295275" cy="282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grpSp>
          <p:nvGrpSpPr>
            <p:cNvPr id="33" name="Group 32"/>
            <p:cNvGrpSpPr/>
            <p:nvPr/>
          </p:nvGrpSpPr>
          <p:grpSpPr>
            <a:xfrm>
              <a:off x="3434982" y="5710535"/>
              <a:ext cx="984618" cy="461665"/>
              <a:chOff x="3400425" y="2145268"/>
              <a:chExt cx="984618" cy="461665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400425" y="2209800"/>
                <a:ext cx="333375" cy="3333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35" name="TextBox 34"/>
              <p:cNvSpPr txBox="1"/>
              <p:nvPr/>
            </p:nvSpPr>
            <p:spPr>
              <a:xfrm>
                <a:off x="3657600" y="2145268"/>
                <a:ext cx="727443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COB</a:t>
                </a:r>
                <a:endParaRPr lang="en-IN" sz="2400" b="1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183786" y="5181600"/>
            <a:ext cx="13308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AD = CB  </a:t>
            </a:r>
            <a:endParaRPr lang="en-IN" sz="24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971800" y="5181600"/>
            <a:ext cx="5791200" cy="473333"/>
            <a:chOff x="2819400" y="5181600"/>
            <a:chExt cx="3125321" cy="473333"/>
          </a:xfrm>
        </p:grpSpPr>
        <p:sp>
          <p:nvSpPr>
            <p:cNvPr id="39" name="Rectangle 38"/>
            <p:cNvSpPr/>
            <p:nvPr/>
          </p:nvSpPr>
          <p:spPr>
            <a:xfrm>
              <a:off x="2819400" y="5181600"/>
              <a:ext cx="13773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समान्तर</a:t>
              </a:r>
              <a:endParaRPr lang="en-IN" sz="2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59071" y="5193268"/>
              <a:ext cx="122501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चतुर्भुज</a:t>
              </a:r>
              <a:endParaRPr lang="en-IN" sz="2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24048" y="5193268"/>
              <a:ext cx="813043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की </a:t>
              </a:r>
              <a:endParaRPr lang="en-IN" sz="2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76800" y="5193268"/>
              <a:ext cx="1067921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भुजाएँ</a:t>
              </a:r>
              <a:endParaRPr lang="en-IN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4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66800" y="1295400"/>
            <a:ext cx="8077200" cy="4581525"/>
            <a:chOff x="1066800" y="1295400"/>
            <a:chExt cx="8077200" cy="4581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066800" y="1295400"/>
              <a:ext cx="7707973" cy="45815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6324600" y="3276600"/>
              <a:ext cx="2819400" cy="20621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561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1428750"/>
            <a:ext cx="7858125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2171700"/>
            <a:ext cx="6905625" cy="952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3276600"/>
            <a:ext cx="5286375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3733800"/>
            <a:ext cx="5819775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4267200"/>
            <a:ext cx="4829175" cy="419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4724400"/>
            <a:ext cx="4095750" cy="485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28725" y="5257800"/>
            <a:ext cx="5781675" cy="495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5791200"/>
            <a:ext cx="3409950" cy="54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2801" y="-3672"/>
            <a:ext cx="1905000" cy="12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77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5638800"/>
            <a:ext cx="7534275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81000"/>
            <a:ext cx="5857875" cy="89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590800"/>
            <a:ext cx="465772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4175" y="4038600"/>
            <a:ext cx="6219825" cy="923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3688927" y="1035474"/>
            <a:ext cx="623146" cy="1752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91400" y="1676400"/>
            <a:ext cx="1524000" cy="1709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4057" y="4267200"/>
            <a:ext cx="1812943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7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71600" y="1828800"/>
            <a:ext cx="66103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81200" y="2590800"/>
            <a:ext cx="4391025" cy="43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81200" y="3200400"/>
            <a:ext cx="4191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3810000"/>
            <a:ext cx="5124450" cy="10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33800" y="0"/>
            <a:ext cx="1905000" cy="12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69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0"/>
            <a:ext cx="1428750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62000" y="762000"/>
            <a:ext cx="6991350" cy="100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48000" y="1905000"/>
            <a:ext cx="2722560" cy="2100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33525" y="4191000"/>
            <a:ext cx="6391275" cy="193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4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9614"/>
            <a:ext cx="6934200" cy="557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9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447800" y="457200"/>
            <a:ext cx="2690902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2590800"/>
            <a:ext cx="8305800" cy="34582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218" name="Picture 2" descr="C:\Users\pc13\Desktop\jaspal\CLASS 9\Chapter-8\Raw material\pics\school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"/>
            <a:ext cx="2133600" cy="254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8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0"/>
            <a:ext cx="1981200" cy="1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2575" y="1905000"/>
            <a:ext cx="6067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3962400"/>
            <a:ext cx="5981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8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0"/>
            <a:ext cx="2085975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838200"/>
            <a:ext cx="1905000" cy="17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895600"/>
            <a:ext cx="7686675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4876800"/>
            <a:ext cx="5372100" cy="136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5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0"/>
            <a:ext cx="1381125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685800"/>
            <a:ext cx="695325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1752600"/>
            <a:ext cx="2557161" cy="177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505200"/>
            <a:ext cx="5972175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4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151484"/>
            <a:ext cx="5638800" cy="4531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8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066800"/>
            <a:ext cx="824865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0"/>
            <a:ext cx="1533525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304800"/>
            <a:ext cx="83820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3230" y="2514600"/>
            <a:ext cx="24507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743200"/>
            <a:ext cx="5505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4572000"/>
            <a:ext cx="2371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4572000"/>
            <a:ext cx="1666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93570" y="5405735"/>
            <a:ext cx="95943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AF=FC</a:t>
            </a:r>
            <a:endParaRPr lang="en-IN" sz="2400" b="1" dirty="0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5410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67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47875" y="142875"/>
            <a:ext cx="214312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800350"/>
            <a:ext cx="60864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6708" y="533401"/>
            <a:ext cx="22470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93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9614"/>
            <a:ext cx="6934200" cy="557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0575" y="457200"/>
            <a:ext cx="67532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743200"/>
            <a:ext cx="6734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4876800"/>
            <a:ext cx="2133600" cy="14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66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0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98806" y="1447800"/>
            <a:ext cx="20898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024" y="3350654"/>
            <a:ext cx="8105776" cy="25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4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2531" name="Picture 3" descr="C:\Users\pc13\Desktop\jaspal\CLASS 9\Chapter-4\RAW MATERIAL\PICS\thank-you-comment-0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460" y="457200"/>
            <a:ext cx="6883540" cy="5617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1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457200"/>
            <a:ext cx="26479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C:\Users\pc13\Desktop\jaspal\CLASS 9\Chapter-8\Raw material\pics\th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10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2" descr="C:\Users\pc13\Desktop\jaspal\CLASS 9\Chapter-8\Raw material\pics\th (2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36220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2" descr="C:\Users\pc13\Desktop\jaspal\CLASS 9\Chapter-8\Raw material\pics\th (2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352800"/>
            <a:ext cx="762000" cy="762000"/>
          </a:xfrm>
          <a:prstGeom prst="rect">
            <a:avLst/>
          </a:prstGeom>
          <a:noFill/>
        </p:spPr>
      </p:pic>
      <p:pic>
        <p:nvPicPr>
          <p:cNvPr id="9" name="Picture 2" descr="C:\Users\pc13\Desktop\jaspal\CLASS 9\Chapter-8\Raw material\pics\th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67200"/>
            <a:ext cx="762000" cy="762000"/>
          </a:xfrm>
          <a:prstGeom prst="rect">
            <a:avLst/>
          </a:prstGeom>
          <a:noFill/>
        </p:spPr>
      </p:pic>
      <p:pic>
        <p:nvPicPr>
          <p:cNvPr id="10" name="Picture 2" descr="C:\Users\pc13\Desktop\jaspal\CLASS 9\Chapter-8\Raw material\pics\th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0"/>
            <a:ext cx="762000" cy="762000"/>
          </a:xfrm>
          <a:prstGeom prst="rect">
            <a:avLst/>
          </a:prstGeom>
          <a:noFill/>
        </p:spPr>
      </p:pic>
      <p:pic>
        <p:nvPicPr>
          <p:cNvPr id="11" name="Picture 2" descr="C:\Users\pc13\Desktop\jaspal\CLASS 9\Chapter-8\Raw material\pics\th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257800"/>
            <a:ext cx="762000" cy="762000"/>
          </a:xfrm>
          <a:prstGeom prst="rect">
            <a:avLst/>
          </a:prstGeom>
          <a:noFill/>
        </p:spPr>
      </p:pic>
      <p:pic>
        <p:nvPicPr>
          <p:cNvPr id="12" name="Picture 2" descr="C:\Users\pc13\Desktop\jaspal\CLASS 9\Chapter-8\Raw material\pics\th (2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371600"/>
            <a:ext cx="762000" cy="76200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1447800"/>
            <a:ext cx="4524375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2438400"/>
            <a:ext cx="3733800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3429000"/>
            <a:ext cx="2438400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4343400"/>
            <a:ext cx="3352800" cy="6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4498" y="5410200"/>
            <a:ext cx="2690902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48475" y="5334000"/>
            <a:ext cx="214312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8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14425"/>
            <a:ext cx="6657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61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286000"/>
            <a:ext cx="7620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057400"/>
            <a:ext cx="1876425" cy="210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2286000"/>
            <a:ext cx="2800350" cy="164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4343400"/>
            <a:ext cx="23622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762000"/>
            <a:ext cx="6505575" cy="85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0"/>
            <a:ext cx="26479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4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5638800"/>
            <a:ext cx="7534275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81000"/>
            <a:ext cx="5857875" cy="89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590800"/>
            <a:ext cx="465772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4175" y="4038600"/>
            <a:ext cx="6219825" cy="923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3688927" y="1035474"/>
            <a:ext cx="623146" cy="1752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91400" y="1676400"/>
            <a:ext cx="1524000" cy="1709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4057" y="4267200"/>
            <a:ext cx="1812943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7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9614"/>
            <a:ext cx="6934200" cy="557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-152400"/>
            <a:ext cx="2466975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2057400"/>
            <a:ext cx="8305800" cy="8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124200"/>
            <a:ext cx="5905500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5715000"/>
            <a:ext cx="8534400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81400" y="3886200"/>
            <a:ext cx="2133600" cy="1560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79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905000"/>
            <a:ext cx="2847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1768215" cy="29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4191000"/>
            <a:ext cx="3257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pc13\Desktop\jaspal\CLASS 9\Chapter-8\Raw material\pics\th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762000"/>
            <a:ext cx="2286000" cy="1143000"/>
          </a:xfrm>
          <a:prstGeom prst="rect">
            <a:avLst/>
          </a:prstGeom>
          <a:noFill/>
        </p:spPr>
      </p:pic>
      <p:pic>
        <p:nvPicPr>
          <p:cNvPr id="1030" name="Picture 6" descr="C:\Users\pc13\Desktop\jaspal\CLASS 9\Chapter-8\Raw material\pics\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343400"/>
            <a:ext cx="3106615" cy="2019300"/>
          </a:xfrm>
          <a:prstGeom prst="rect">
            <a:avLst/>
          </a:prstGeom>
          <a:noFill/>
        </p:spPr>
      </p:pic>
      <p:pic>
        <p:nvPicPr>
          <p:cNvPr id="1031" name="Picture 7" descr="C:\Users\pc13\Desktop\jaspal\CLASS 9\Chapter-8\Raw material\pics\th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600200"/>
            <a:ext cx="2209800" cy="261332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0"/>
            <a:ext cx="4524375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-152400"/>
            <a:ext cx="2466975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2057400"/>
            <a:ext cx="8305800" cy="8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124200"/>
            <a:ext cx="5905500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5715000"/>
            <a:ext cx="8534400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81400" y="3886200"/>
            <a:ext cx="2133600" cy="1560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79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0"/>
            <a:ext cx="3733800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219200"/>
            <a:ext cx="6486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931" r="-771" b="-2564"/>
          <a:stretch>
            <a:fillRect/>
          </a:stretch>
        </p:blipFill>
        <p:spPr bwMode="auto">
          <a:xfrm>
            <a:off x="2438400" y="3048000"/>
            <a:ext cx="3733800" cy="25908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4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533400"/>
            <a:ext cx="4391025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4343400"/>
            <a:ext cx="4581525" cy="89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057400"/>
            <a:ext cx="264217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057400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1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0"/>
            <a:ext cx="1801707" cy="60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066800"/>
            <a:ext cx="7124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981200"/>
            <a:ext cx="3409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743200"/>
            <a:ext cx="3400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3581400"/>
            <a:ext cx="3371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419600"/>
            <a:ext cx="2867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5257800"/>
            <a:ext cx="5038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057400"/>
            <a:ext cx="264217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3886200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67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0"/>
            <a:ext cx="2438400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219200"/>
            <a:ext cx="1719262" cy="146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1295400"/>
            <a:ext cx="1747838" cy="122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447800"/>
            <a:ext cx="201556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733800"/>
            <a:ext cx="1676401" cy="124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86200" y="3505200"/>
            <a:ext cx="159501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0" y="3581400"/>
            <a:ext cx="1291124" cy="21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58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3352800"/>
            <a:ext cx="5019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33400"/>
            <a:ext cx="1866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pc13\Desktop\jaspal\CLASS 9\Chapter-8\Raw material\pics\th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828800"/>
            <a:ext cx="1524000" cy="1143000"/>
          </a:xfrm>
          <a:prstGeom prst="rect">
            <a:avLst/>
          </a:prstGeom>
          <a:noFill/>
        </p:spPr>
      </p:pic>
      <p:pic>
        <p:nvPicPr>
          <p:cNvPr id="2052" name="Picture 4" descr="C:\Users\pc13\Desktop\jaspal\CLASS 9\Chapter-8\Raw material\pics\th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181600"/>
            <a:ext cx="1524000" cy="1143000"/>
          </a:xfrm>
          <a:prstGeom prst="rect">
            <a:avLst/>
          </a:prstGeom>
          <a:noFill/>
        </p:spPr>
      </p:pic>
      <p:pic>
        <p:nvPicPr>
          <p:cNvPr id="2053" name="Picture 5" descr="C:\Users\pc13\Desktop\jaspal\CLASS 9\Chapter-8\Raw material\pics\th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828800"/>
            <a:ext cx="152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7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419600"/>
            <a:ext cx="6086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85800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9600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667000"/>
            <a:ext cx="1781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362200"/>
            <a:ext cx="1695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5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124200"/>
            <a:ext cx="6810375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pc13\Desktop\jaspal\CLASS 9\Chapter-8\Raw material\pics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724400"/>
            <a:ext cx="1524000" cy="990600"/>
          </a:xfrm>
          <a:prstGeom prst="rect">
            <a:avLst/>
          </a:prstGeom>
          <a:noFill/>
        </p:spPr>
      </p:pic>
      <p:pic>
        <p:nvPicPr>
          <p:cNvPr id="11268" name="Picture 4" descr="C:\Users\pc13\Desktop\jaspal\CLASS 9\Chapter-8\Raw material\pics\th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800600"/>
            <a:ext cx="1524000" cy="762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838200"/>
            <a:ext cx="2219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pc13\Desktop\jaspal\CLASS 9\Chapter-8\Raw material\pics\th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648200"/>
            <a:ext cx="152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0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5913" y="2990850"/>
            <a:ext cx="5972175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219200"/>
            <a:ext cx="1524000" cy="1524000"/>
          </a:xfrm>
          <a:prstGeom prst="rect">
            <a:avLst/>
          </a:prstGeom>
          <a:noFill/>
        </p:spPr>
      </p:pic>
      <p:pic>
        <p:nvPicPr>
          <p:cNvPr id="12292" name="Picture 4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343400"/>
            <a:ext cx="1524000" cy="1524000"/>
          </a:xfrm>
          <a:prstGeom prst="rect">
            <a:avLst/>
          </a:prstGeom>
          <a:noFill/>
        </p:spPr>
      </p:pic>
      <p:pic>
        <p:nvPicPr>
          <p:cNvPr id="12293" name="Picture 5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67200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762000"/>
            <a:ext cx="1866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96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124200"/>
            <a:ext cx="5829300" cy="90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21424">
            <a:off x="1382149" y="1001150"/>
            <a:ext cx="1524000" cy="1524000"/>
          </a:xfrm>
          <a:prstGeom prst="rect">
            <a:avLst/>
          </a:prstGeom>
          <a:noFill/>
        </p:spPr>
      </p:pic>
      <p:pic>
        <p:nvPicPr>
          <p:cNvPr id="10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21424">
            <a:off x="6335148" y="1077348"/>
            <a:ext cx="1524000" cy="1524000"/>
          </a:xfrm>
          <a:prstGeom prst="rect">
            <a:avLst/>
          </a:prstGeom>
          <a:noFill/>
        </p:spPr>
      </p:pic>
      <p:pic>
        <p:nvPicPr>
          <p:cNvPr id="11" name="Picture 3" descr="C:\Users\pc13\Desktop\jaspal\CLASS 9\Chapter-8\Raw material\pics\th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21424">
            <a:off x="3896748" y="4506349"/>
            <a:ext cx="1524000" cy="1524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523875"/>
            <a:ext cx="1771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pc13\Desktop\jaspal\CLASS 9\Chapter-8\Raw material\pics\th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95800"/>
            <a:ext cx="1524000" cy="1524000"/>
          </a:xfrm>
          <a:prstGeom prst="rect">
            <a:avLst/>
          </a:prstGeom>
          <a:noFill/>
        </p:spPr>
      </p:pic>
      <p:pic>
        <p:nvPicPr>
          <p:cNvPr id="12" name="Picture 3" descr="C:\Users\pc13\Desktop\jaspal\CLASS 9\Chapter-8\Raw material\pics\th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572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9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4495800"/>
            <a:ext cx="6772275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pc13\Desktop\jaspal\CLASS 9\Chapter-8\Raw material\pics\images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57400"/>
            <a:ext cx="2286000" cy="2212258"/>
          </a:xfrm>
          <a:prstGeom prst="rect">
            <a:avLst/>
          </a:prstGeom>
          <a:noFill/>
        </p:spPr>
      </p:pic>
      <p:pic>
        <p:nvPicPr>
          <p:cNvPr id="14340" name="Picture 4" descr="C:\Users\pc13\Desktop\jaspal\CLASS 9\Chapter-8\Raw material\pics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0"/>
            <a:ext cx="1857375" cy="2466975"/>
          </a:xfrm>
          <a:prstGeom prst="rect">
            <a:avLst/>
          </a:prstGeom>
          <a:noFill/>
        </p:spPr>
      </p:pic>
      <p:pic>
        <p:nvPicPr>
          <p:cNvPr id="14343" name="Picture 7" descr="C:\Users\pc13\Desktop\jaspal\CLASS 9\Chapter-8\Raw material\pics\clip_image008_000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2362200"/>
            <a:ext cx="1362075" cy="2133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0"/>
            <a:ext cx="1504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pc13\Desktop\jaspal\CLASS 9\Chapter-8\Raw material\pics\002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32576"/>
            <a:ext cx="1447800" cy="2001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905000"/>
            <a:ext cx="2847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1768215" cy="29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4191000"/>
            <a:ext cx="3257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pc13\Desktop\jaspal\CLASS 9\Chapter-8\Raw material\pics\th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762000"/>
            <a:ext cx="2286000" cy="1143000"/>
          </a:xfrm>
          <a:prstGeom prst="rect">
            <a:avLst/>
          </a:prstGeom>
          <a:noFill/>
        </p:spPr>
      </p:pic>
      <p:pic>
        <p:nvPicPr>
          <p:cNvPr id="1030" name="Picture 6" descr="C:\Users\pc13\Desktop\jaspal\CLASS 9\Chapter-8\Raw material\pics\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343400"/>
            <a:ext cx="3106615" cy="2019300"/>
          </a:xfrm>
          <a:prstGeom prst="rect">
            <a:avLst/>
          </a:prstGeom>
          <a:noFill/>
        </p:spPr>
      </p:pic>
      <p:pic>
        <p:nvPicPr>
          <p:cNvPr id="1031" name="Picture 7" descr="C:\Users\pc13\Desktop\jaspal\CLASS 9\Chapter-8\Raw material\pics\th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600200"/>
            <a:ext cx="2209800" cy="261332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0"/>
            <a:ext cx="4524375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905000"/>
            <a:ext cx="7219950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6375" y="2819400"/>
            <a:ext cx="5229225" cy="51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900" y="3714750"/>
            <a:ext cx="483870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4581525"/>
            <a:ext cx="494347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438775"/>
            <a:ext cx="7143750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47850" y="533400"/>
            <a:ext cx="516255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4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0"/>
            <a:ext cx="3352800" cy="6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4419600"/>
            <a:ext cx="8229600" cy="48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5486400"/>
            <a:ext cx="4219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pc13\Desktop\jaspal\CLASS 9\Chapter-8\Raw material\pics\tgrsp101507004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0" y="1295400"/>
            <a:ext cx="2533771" cy="265201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295400"/>
            <a:ext cx="25527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71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9614"/>
            <a:ext cx="6934200" cy="557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0"/>
            <a:ext cx="1381125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685800"/>
            <a:ext cx="5800725" cy="94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1981200"/>
            <a:ext cx="33358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7315200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C:\Users\pc13\Desktop\jaspal\CLASS 9\Chapter-8\Raw material\pics\school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7100" y="1371600"/>
            <a:ext cx="18669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3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105400"/>
            <a:ext cx="666750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609600"/>
            <a:ext cx="6048375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28725" y="2147888"/>
            <a:ext cx="6686550" cy="2562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0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7245" y="1219201"/>
            <a:ext cx="5877955" cy="472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0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0"/>
            <a:ext cx="151447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295400"/>
            <a:ext cx="6629400" cy="57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572000"/>
            <a:ext cx="6981825" cy="130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2286000"/>
            <a:ext cx="33358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pc13\Desktop\jaspal\CLASS 9\Chapter-8\Raw material\pics\school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133600"/>
            <a:ext cx="2137597" cy="2013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276600" y="-152399"/>
            <a:ext cx="1400175" cy="5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71525" y="609600"/>
            <a:ext cx="669607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57400" y="3581400"/>
            <a:ext cx="5010150" cy="15424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90600" y="5202382"/>
            <a:ext cx="3943350" cy="12746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600200"/>
            <a:ext cx="2819400" cy="19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C:\Users\pc13\Desktop\jaspal\CLASS 9\Chapter-8\Raw material\pics\cgdrawing_e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614488"/>
            <a:ext cx="2853267" cy="1604962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05400" y="5334000"/>
            <a:ext cx="306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51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352800" y="-47625"/>
            <a:ext cx="1409700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685800"/>
            <a:ext cx="642937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2971800"/>
            <a:ext cx="2480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1304925"/>
            <a:ext cx="5010150" cy="1590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1752600" y="3581400"/>
            <a:ext cx="192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 इसी  प्रकार </a:t>
            </a:r>
            <a:endParaRPr lang="en-IN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52600" y="3048000"/>
            <a:ext cx="2367206" cy="461665"/>
            <a:chOff x="1774369" y="4583668"/>
            <a:chExt cx="1848952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1905000" y="4583668"/>
              <a:ext cx="171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ABC =          CDA</a:t>
              </a:r>
              <a:endParaRPr lang="en-IN" sz="2400" b="1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774369" y="4648200"/>
              <a:ext cx="2952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845684" y="4667250"/>
              <a:ext cx="2952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1828800" y="4110335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विकर्ण </a:t>
            </a:r>
            <a:r>
              <a:rPr lang="en-IN" sz="2400" b="1" dirty="0" smtClean="0"/>
              <a:t>BD  </a:t>
            </a:r>
            <a:r>
              <a:rPr lang="hi-IN" sz="2400" b="1" dirty="0" smtClean="0"/>
              <a:t>खीचने  पर </a:t>
            </a:r>
            <a:endParaRPr lang="en-IN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05000" y="4491335"/>
            <a:ext cx="1719772" cy="461665"/>
            <a:chOff x="2286000" y="5638800"/>
            <a:chExt cx="1719772" cy="4616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0" y="5638800"/>
              <a:ext cx="898232" cy="461665"/>
              <a:chOff x="2286000" y="5638800"/>
              <a:chExt cx="898232" cy="46166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2286000" y="5715000"/>
                <a:ext cx="37804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590800" y="563880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 =</a:t>
                </a:r>
                <a:endParaRPr lang="en-IN" sz="2400" b="1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76600" y="5638800"/>
              <a:ext cx="729172" cy="461665"/>
              <a:chOff x="3810000" y="5638800"/>
              <a:chExt cx="729172" cy="46166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3810000" y="5715000"/>
                <a:ext cx="37804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191000" y="56388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IN" sz="2400" b="1" dirty="0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1295400" y="5029200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अतः  यह  सिद्द  है कि</a:t>
            </a:r>
            <a:endParaRPr lang="en-IN" sz="2400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5562600"/>
            <a:ext cx="6429375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88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05200" y="0"/>
            <a:ext cx="140970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85800" y="685800"/>
            <a:ext cx="6734175" cy="95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5603" name="Picture 3" descr="C:\Users\pc13\Desktop\jaspal\CLASS 9\Chapter-8\Raw material\pics\th (1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828799"/>
            <a:ext cx="6172200" cy="4583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7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0"/>
            <a:ext cx="3733800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219200"/>
            <a:ext cx="6486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931" r="-771" b="-2564"/>
          <a:stretch>
            <a:fillRect/>
          </a:stretch>
        </p:blipFill>
        <p:spPr bwMode="auto">
          <a:xfrm>
            <a:off x="2438400" y="3048000"/>
            <a:ext cx="3733800" cy="25908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4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847850"/>
            <a:ext cx="7296150" cy="104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  <a:lum bright="-30000"/>
          </a:blip>
          <a:srcRect/>
          <a:stretch>
            <a:fillRect/>
          </a:stretch>
        </p:blipFill>
        <p:spPr bwMode="auto">
          <a:xfrm>
            <a:off x="4724400" y="5829300"/>
            <a:ext cx="38100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286698"/>
            <a:ext cx="1981200" cy="15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0"/>
            <a:ext cx="1485900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838200"/>
            <a:ext cx="5105400" cy="828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447800" y="3048000"/>
            <a:ext cx="1095375" cy="461665"/>
            <a:chOff x="1724025" y="1909465"/>
            <a:chExt cx="1095375" cy="461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24025" y="2028825"/>
              <a:ext cx="333375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TextBox 10"/>
            <p:cNvSpPr txBox="1"/>
            <p:nvPr/>
          </p:nvSpPr>
          <p:spPr>
            <a:xfrm>
              <a:off x="1981200" y="1909465"/>
              <a:ext cx="8382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AOD</a:t>
              </a:r>
              <a:endParaRPr lang="en-IN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3048000"/>
            <a:ext cx="984618" cy="461665"/>
            <a:chOff x="3400425" y="2145268"/>
            <a:chExt cx="984618" cy="46166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400425" y="2209800"/>
              <a:ext cx="333375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3657600" y="2145268"/>
              <a:ext cx="727443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COB</a:t>
              </a:r>
              <a:endParaRPr lang="en-IN" sz="2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00400" y="3048000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2400" dirty="0" smtClean="0"/>
              <a:t>और </a:t>
            </a:r>
            <a:endParaRPr lang="en-IN" sz="2400" dirty="0"/>
          </a:p>
        </p:txBody>
      </p:sp>
      <p:sp>
        <p:nvSpPr>
          <p:cNvPr id="17" name="Rectangle 16"/>
          <p:cNvSpPr/>
          <p:nvPr/>
        </p:nvSpPr>
        <p:spPr>
          <a:xfrm>
            <a:off x="6142625" y="3048000"/>
            <a:ext cx="5629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002060"/>
                </a:solidFill>
              </a:rPr>
              <a:t>में </a:t>
            </a:r>
            <a:endParaRPr lang="en-IN" sz="2400" dirty="0">
              <a:solidFill>
                <a:srgbClr val="00206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07783" y="3581400"/>
            <a:ext cx="6263795" cy="1384995"/>
            <a:chOff x="1219200" y="2667000"/>
            <a:chExt cx="6263795" cy="1384995"/>
          </a:xfrm>
        </p:grpSpPr>
        <p:sp>
          <p:nvSpPr>
            <p:cNvPr id="18" name="TextBox 17"/>
            <p:cNvSpPr txBox="1"/>
            <p:nvPr/>
          </p:nvSpPr>
          <p:spPr>
            <a:xfrm>
              <a:off x="1511617" y="2667000"/>
              <a:ext cx="5971378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ADO =          CBO   ,        OAD =          OCB</a:t>
              </a:r>
            </a:p>
            <a:p>
              <a:endParaRPr lang="en-US" sz="2800" b="1" dirty="0" smtClean="0"/>
            </a:p>
            <a:p>
              <a:endParaRPr lang="en-IN" sz="28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5200" y="3371910"/>
              <a:ext cx="1180131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800" b="1" dirty="0" smtClean="0"/>
                <a:t>एकांतर</a:t>
              </a:r>
              <a:endParaRPr lang="en-IN" sz="2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30378" y="3371910"/>
              <a:ext cx="1024639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800" b="1" dirty="0" smtClean="0"/>
                <a:t>कोण </a:t>
              </a:r>
              <a:endParaRPr lang="en-IN" sz="28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2819400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940367" y="2914055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540567" y="2828330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293167" y="2904530"/>
              <a:ext cx="323850" cy="219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762000" y="5862935"/>
            <a:ext cx="3048000" cy="461665"/>
            <a:chOff x="1371600" y="5710535"/>
            <a:chExt cx="3048000" cy="461665"/>
          </a:xfrm>
        </p:grpSpPr>
        <p:grpSp>
          <p:nvGrpSpPr>
            <p:cNvPr id="28" name="Group 27"/>
            <p:cNvGrpSpPr/>
            <p:nvPr/>
          </p:nvGrpSpPr>
          <p:grpSpPr>
            <a:xfrm>
              <a:off x="1371600" y="5710535"/>
              <a:ext cx="1095375" cy="461665"/>
              <a:chOff x="1724025" y="1981200"/>
              <a:chExt cx="1095375" cy="461665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724025" y="2028825"/>
                <a:ext cx="333375" cy="3333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30" name="TextBox 29"/>
              <p:cNvSpPr txBox="1"/>
              <p:nvPr/>
            </p:nvSpPr>
            <p:spPr>
              <a:xfrm>
                <a:off x="1981200" y="1981200"/>
                <a:ext cx="838200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AOD</a:t>
                </a:r>
                <a:endParaRPr lang="en-IN" sz="24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752725" y="5867400"/>
              <a:ext cx="295275" cy="282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grpSp>
          <p:nvGrpSpPr>
            <p:cNvPr id="33" name="Group 32"/>
            <p:cNvGrpSpPr/>
            <p:nvPr/>
          </p:nvGrpSpPr>
          <p:grpSpPr>
            <a:xfrm>
              <a:off x="3434982" y="5710535"/>
              <a:ext cx="984618" cy="461665"/>
              <a:chOff x="3400425" y="2145268"/>
              <a:chExt cx="984618" cy="461665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400425" y="2209800"/>
                <a:ext cx="333375" cy="3333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35" name="TextBox 34"/>
              <p:cNvSpPr txBox="1"/>
              <p:nvPr/>
            </p:nvSpPr>
            <p:spPr>
              <a:xfrm>
                <a:off x="3657600" y="2145268"/>
                <a:ext cx="727443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COB</a:t>
                </a:r>
                <a:endParaRPr lang="en-IN" sz="2400" b="1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183786" y="5181600"/>
            <a:ext cx="13308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AD = CB  </a:t>
            </a:r>
            <a:endParaRPr lang="en-IN" sz="24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971800" y="5181600"/>
            <a:ext cx="5791200" cy="473333"/>
            <a:chOff x="2819400" y="5181600"/>
            <a:chExt cx="3125321" cy="473333"/>
          </a:xfrm>
        </p:grpSpPr>
        <p:sp>
          <p:nvSpPr>
            <p:cNvPr id="39" name="Rectangle 38"/>
            <p:cNvSpPr/>
            <p:nvPr/>
          </p:nvSpPr>
          <p:spPr>
            <a:xfrm>
              <a:off x="2819400" y="5181600"/>
              <a:ext cx="13773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समान्तर</a:t>
              </a:r>
              <a:endParaRPr lang="en-IN" sz="2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59071" y="5193268"/>
              <a:ext cx="122501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चतुर्भुज</a:t>
              </a:r>
              <a:endParaRPr lang="en-IN" sz="2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24048" y="5193268"/>
              <a:ext cx="813043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की </a:t>
              </a:r>
              <a:endParaRPr lang="en-IN" sz="2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76800" y="5193268"/>
              <a:ext cx="1067921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i-IN" sz="2400" dirty="0" smtClean="0"/>
                <a:t> भुजाएँ</a:t>
              </a:r>
              <a:endParaRPr lang="en-IN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4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66800" y="1295400"/>
            <a:ext cx="8077200" cy="4581525"/>
            <a:chOff x="1066800" y="1295400"/>
            <a:chExt cx="8077200" cy="4581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066800" y="1295400"/>
              <a:ext cx="7707973" cy="45815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6324600" y="3276600"/>
              <a:ext cx="2819400" cy="20621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561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1428750"/>
            <a:ext cx="7858125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3000" y="2171700"/>
            <a:ext cx="6905625" cy="952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3276600"/>
            <a:ext cx="5286375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3733800"/>
            <a:ext cx="5819775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4267200"/>
            <a:ext cx="4829175" cy="419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4724400"/>
            <a:ext cx="4095750" cy="485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28725" y="5257800"/>
            <a:ext cx="5781675" cy="495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5791200"/>
            <a:ext cx="3409950" cy="54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2801" y="-3672"/>
            <a:ext cx="1905000" cy="12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77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71600" y="1828800"/>
            <a:ext cx="66103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81200" y="2590800"/>
            <a:ext cx="4391025" cy="43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81200" y="3200400"/>
            <a:ext cx="41910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3810000"/>
            <a:ext cx="5124450" cy="10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33800" y="0"/>
            <a:ext cx="1905000" cy="12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69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0"/>
            <a:ext cx="1428750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62000" y="762000"/>
            <a:ext cx="6991350" cy="100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48000" y="1905000"/>
            <a:ext cx="2722560" cy="2100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33525" y="4191000"/>
            <a:ext cx="6391275" cy="193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4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9614"/>
            <a:ext cx="6934200" cy="557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9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447800" y="457200"/>
            <a:ext cx="2690902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38200" y="2590800"/>
            <a:ext cx="8305800" cy="34582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218" name="Picture 2" descr="C:\Users\pc13\Desktop\jaspal\CLASS 9\Chapter-8\Raw material\pics\school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"/>
            <a:ext cx="2133600" cy="254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8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0"/>
            <a:ext cx="1981200" cy="1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2575" y="1905000"/>
            <a:ext cx="6067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3962400"/>
            <a:ext cx="5981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8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0"/>
            <a:ext cx="2085975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838200"/>
            <a:ext cx="1905000" cy="17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895600"/>
            <a:ext cx="7686675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4876800"/>
            <a:ext cx="5372100" cy="136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5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0"/>
            <a:ext cx="1381125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685800"/>
            <a:ext cx="695325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1752600"/>
            <a:ext cx="2557161" cy="177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505200"/>
            <a:ext cx="5972175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4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533400"/>
            <a:ext cx="4391025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4343400"/>
            <a:ext cx="4581525" cy="89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057400"/>
            <a:ext cx="264217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057400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1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3" descr="C:\Users\pc13\Desktop\jaspal\CLASS 9\Chapter-8\Raw material\pics\th (1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151484"/>
            <a:ext cx="5638800" cy="4531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8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066800"/>
            <a:ext cx="824865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0"/>
            <a:ext cx="1533525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304800"/>
            <a:ext cx="83820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3230" y="2514600"/>
            <a:ext cx="24507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743200"/>
            <a:ext cx="5505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4572000"/>
            <a:ext cx="2371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4572000"/>
            <a:ext cx="1666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93570" y="5405735"/>
            <a:ext cx="95943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AF=FC</a:t>
            </a:r>
            <a:endParaRPr lang="en-IN" sz="2400" b="1" dirty="0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5410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67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47875" y="142875"/>
            <a:ext cx="214312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800350"/>
            <a:ext cx="60864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6708" y="533401"/>
            <a:ext cx="22470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93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0575" y="457200"/>
            <a:ext cx="67532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743200"/>
            <a:ext cx="6734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4876800"/>
            <a:ext cx="2133600" cy="14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66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0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98806" y="1447800"/>
            <a:ext cx="20898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024" y="3350654"/>
            <a:ext cx="8105776" cy="25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4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2531" name="Picture 3" descr="C:\Users\pc13\Desktop\jaspal\CLASS 9\Chapter-4\RAW MATERIAL\PICS\thank-you-comment-0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460" y="457200"/>
            <a:ext cx="6883540" cy="5617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1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457200"/>
            <a:ext cx="26479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C:\Users\pc13\Desktop\jaspal\CLASS 9\Chapter-8\Raw material\pics\th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10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2" descr="C:\Users\pc13\Desktop\jaspal\CLASS 9\Chapter-8\Raw material\pics\th (2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36220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2" descr="C:\Users\pc13\Desktop\jaspal\CLASS 9\Chapter-8\Raw material\pics\th (2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352800"/>
            <a:ext cx="762000" cy="762000"/>
          </a:xfrm>
          <a:prstGeom prst="rect">
            <a:avLst/>
          </a:prstGeom>
          <a:noFill/>
        </p:spPr>
      </p:pic>
      <p:pic>
        <p:nvPicPr>
          <p:cNvPr id="9" name="Picture 2" descr="C:\Users\pc13\Desktop\jaspal\CLASS 9\Chapter-8\Raw material\pics\th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67200"/>
            <a:ext cx="762000" cy="762000"/>
          </a:xfrm>
          <a:prstGeom prst="rect">
            <a:avLst/>
          </a:prstGeom>
          <a:noFill/>
        </p:spPr>
      </p:pic>
      <p:pic>
        <p:nvPicPr>
          <p:cNvPr id="10" name="Picture 2" descr="C:\Users\pc13\Desktop\jaspal\CLASS 9\Chapter-8\Raw material\pics\th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0"/>
            <a:ext cx="762000" cy="762000"/>
          </a:xfrm>
          <a:prstGeom prst="rect">
            <a:avLst/>
          </a:prstGeom>
          <a:noFill/>
        </p:spPr>
      </p:pic>
      <p:pic>
        <p:nvPicPr>
          <p:cNvPr id="11" name="Picture 2" descr="C:\Users\pc13\Desktop\jaspal\CLASS 9\Chapter-8\Raw material\pics\th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257800"/>
            <a:ext cx="762000" cy="762000"/>
          </a:xfrm>
          <a:prstGeom prst="rect">
            <a:avLst/>
          </a:prstGeom>
          <a:noFill/>
        </p:spPr>
      </p:pic>
      <p:pic>
        <p:nvPicPr>
          <p:cNvPr id="12" name="Picture 2" descr="C:\Users\pc13\Desktop\jaspal\CLASS 9\Chapter-8\Raw material\pics\th (2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371600"/>
            <a:ext cx="762000" cy="76200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1447800"/>
            <a:ext cx="4524375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2438400"/>
            <a:ext cx="3733800" cy="55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3429000"/>
            <a:ext cx="2438400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4343400"/>
            <a:ext cx="3352800" cy="6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4498" y="5410200"/>
            <a:ext cx="2690902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48475" y="5334000"/>
            <a:ext cx="214312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8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0"/>
            <a:ext cx="1801707" cy="60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066800"/>
            <a:ext cx="7124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981200"/>
            <a:ext cx="3409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743200"/>
            <a:ext cx="3400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3581400"/>
            <a:ext cx="3371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419600"/>
            <a:ext cx="2867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5257800"/>
            <a:ext cx="5038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057400"/>
            <a:ext cx="264217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3886200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67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178</Words>
  <Application>Microsoft Office PowerPoint</Application>
  <PresentationFormat>On-screen Show (4:3)</PresentationFormat>
  <Paragraphs>129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3</cp:revision>
  <dcterms:created xsi:type="dcterms:W3CDTF">2006-08-16T00:00:00Z</dcterms:created>
  <dcterms:modified xsi:type="dcterms:W3CDTF">2016-09-22T06:21:20Z</dcterms:modified>
</cp:coreProperties>
</file>