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gif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gif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gif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gif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gif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gif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gif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hyperlink" Target="Raw%20Material/video/How%20to%20Find%20the%20Area%20of%20a%20Parallelogram.flv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Raw%20Material/video/Application%20of%20the%20theorem,%20triangles%20and%20parallelograms..flv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slide" Target="slide20.xml"/><Relationship Id="rId18" Type="http://schemas.openxmlformats.org/officeDocument/2006/relationships/slide" Target="slide14.xml"/><Relationship Id="rId3" Type="http://schemas.openxmlformats.org/officeDocument/2006/relationships/image" Target="../media/image75.png"/><Relationship Id="rId7" Type="http://schemas.openxmlformats.org/officeDocument/2006/relationships/image" Target="../media/image81.png"/><Relationship Id="rId12" Type="http://schemas.openxmlformats.org/officeDocument/2006/relationships/slide" Target="slide8.xml"/><Relationship Id="rId17" Type="http://schemas.openxmlformats.org/officeDocument/2006/relationships/slide" Target="slide34.xml"/><Relationship Id="rId2" Type="http://schemas.openxmlformats.org/officeDocument/2006/relationships/image" Target="../media/image115.png"/><Relationship Id="rId16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116.gif"/><Relationship Id="rId5" Type="http://schemas.openxmlformats.org/officeDocument/2006/relationships/image" Target="../media/image17.png"/><Relationship Id="rId15" Type="http://schemas.openxmlformats.org/officeDocument/2006/relationships/slide" Target="slide26.xml"/><Relationship Id="rId10" Type="http://schemas.openxmlformats.org/officeDocument/2006/relationships/slide" Target="slide7.xml"/><Relationship Id="rId4" Type="http://schemas.openxmlformats.org/officeDocument/2006/relationships/image" Target="../media/image13.png"/><Relationship Id="rId9" Type="http://schemas.openxmlformats.org/officeDocument/2006/relationships/image" Target="../media/image106.png"/><Relationship Id="rId14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42" name="Picture 2" descr="C:\Users\pc13\Desktop\jaspal\CLASS 9\chapter -9\Chapter-9\Raw Material\pics\th (5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362200" y="1066800"/>
            <a:ext cx="1524000" cy="1390650"/>
          </a:xfrm>
          <a:prstGeom prst="rect">
            <a:avLst/>
          </a:prstGeom>
          <a:noFill/>
        </p:spPr>
      </p:pic>
      <p:pic>
        <p:nvPicPr>
          <p:cNvPr id="10243" name="Picture 3" descr="C:\Users\pc13\Desktop\jaspal\CLASS 9\chapter -9\Chapter-9\Raw Material\pics\th (6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4724400" y="1295400"/>
            <a:ext cx="1314450" cy="1524000"/>
          </a:xfrm>
          <a:prstGeom prst="rect">
            <a:avLst/>
          </a:prstGeom>
          <a:noFill/>
        </p:spPr>
      </p:pic>
      <p:pic>
        <p:nvPicPr>
          <p:cNvPr id="10244" name="Picture 4" descr="C:\Users\pc13\Desktop\jaspal\CLASS 9\Chapter-8\Raw material\pics\clip_image004_0008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981200" y="3733800"/>
            <a:ext cx="2905125" cy="1800225"/>
          </a:xfrm>
          <a:prstGeom prst="rect">
            <a:avLst/>
          </a:prstGeom>
          <a:noFill/>
        </p:spPr>
      </p:pic>
      <p:pic>
        <p:nvPicPr>
          <p:cNvPr id="10245" name="Picture 5" descr="C:\Users\pc13\Desktop\jaspal\CLASS 9\chapter -9\Chapter-9\Raw Material\pics\th (1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629400" y="2667000"/>
            <a:ext cx="1524000" cy="1143000"/>
          </a:xfrm>
          <a:prstGeom prst="rect">
            <a:avLst/>
          </a:prstGeom>
          <a:noFill/>
        </p:spPr>
      </p:pic>
      <p:pic>
        <p:nvPicPr>
          <p:cNvPr id="10247" name="Picture 7" descr="C:\Users\pc13\Desktop\jaspal\CLASS 9\chapter -9\Chapter-9\Raw Material\pics\th (8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715000" y="4191000"/>
            <a:ext cx="15240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50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34575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990600"/>
            <a:ext cx="34766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2975" y="4419600"/>
            <a:ext cx="82010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C:\Users\pc13\Desktop\jaspal\CLASS 9\chapter -9\Chapter-9\Raw Material\pics\animation-teacher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1981200"/>
            <a:ext cx="2438400" cy="230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03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05000"/>
            <a:ext cx="28479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752600"/>
            <a:ext cx="30289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114800"/>
            <a:ext cx="7048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C:\Users\pc13\Desktop\jaspal\CLASS 9\chapter -9\Chapter-9\Raw Material\pics\9718879-8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0"/>
            <a:ext cx="16002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07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21240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124200"/>
            <a:ext cx="22764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24193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1" y="3174486"/>
            <a:ext cx="2667000" cy="20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2362200"/>
            <a:ext cx="69532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5257800"/>
            <a:ext cx="6267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518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"/>
            <a:ext cx="34766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85800"/>
            <a:ext cx="30289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895600"/>
            <a:ext cx="64960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572000"/>
            <a:ext cx="72294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304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24193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0"/>
            <a:ext cx="2828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9650" y="2819400"/>
            <a:ext cx="81343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267200"/>
            <a:ext cx="76485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910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3276600"/>
            <a:ext cx="8153400" cy="2242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C:\Users\pc13\Desktop\jaspal\CLASS 9\chapter -9\Chapter-9\Raw Material\pics\th (16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971800" y="34290"/>
            <a:ext cx="3429000" cy="2807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948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0"/>
            <a:ext cx="2057400" cy="169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"/>
            <a:ext cx="203415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0"/>
            <a:ext cx="20383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1100" y="1905000"/>
            <a:ext cx="76581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4953000"/>
            <a:ext cx="6286500" cy="106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97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64169"/>
            <a:ext cx="2286000" cy="200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4425" y="990600"/>
            <a:ext cx="23907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9225" y="3429000"/>
            <a:ext cx="7191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657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48200" y="381000"/>
            <a:ext cx="2076450" cy="447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28725" y="1133475"/>
            <a:ext cx="6772275" cy="1304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2568057"/>
            <a:ext cx="6024562" cy="3680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 descr="C:\Users\pc13\Desktop\jaspal\CLASS 9\chapter -9\Chapter-9\Raw Material\pics\animated_-_question_mark0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-381000"/>
            <a:ext cx="1190625" cy="1460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34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990600"/>
            <a:ext cx="8305800" cy="580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4572000"/>
            <a:ext cx="5934075" cy="1466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00600" y="1905000"/>
            <a:ext cx="4133850" cy="221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:\Users\pc13\Desktop\jaspal\CLASS 9\chapter -9\Chapter-9\Raw Material\pics\teacher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962150"/>
            <a:ext cx="2819400" cy="2114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9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486400" y="3276600"/>
            <a:ext cx="3657600" cy="2762250"/>
            <a:chOff x="965200" y="285750"/>
            <a:chExt cx="3683000" cy="2762250"/>
          </a:xfrm>
        </p:grpSpPr>
        <p:pic>
          <p:nvPicPr>
            <p:cNvPr id="2051" name="Picture 3" descr="C:\Users\pc13\Desktop\jaspal\CLASS 9\Chapter-9\Raw Material\pics\th (4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5200" y="285750"/>
              <a:ext cx="3683000" cy="2762250"/>
            </a:xfrm>
            <a:prstGeom prst="triangle">
              <a:avLst/>
            </a:prstGeom>
            <a:noFill/>
          </p:spPr>
        </p:pic>
        <p:grpSp>
          <p:nvGrpSpPr>
            <p:cNvPr id="25" name="Group 24"/>
            <p:cNvGrpSpPr/>
            <p:nvPr/>
          </p:nvGrpSpPr>
          <p:grpSpPr>
            <a:xfrm>
              <a:off x="1981201" y="285750"/>
              <a:ext cx="1447799" cy="2762250"/>
              <a:chOff x="1981201" y="285750"/>
              <a:chExt cx="1447799" cy="276225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rot="16200000" flipH="1" flipV="1">
                <a:off x="1012826" y="1330325"/>
                <a:ext cx="2686050" cy="7493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1736725" y="1355725"/>
                <a:ext cx="2762250" cy="6223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3" descr="C:\Users\pc13\Desktop\jaspal\CLASS 9\Chapter-9\Raw Material\pics\th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429000"/>
            <a:ext cx="3581400" cy="2686050"/>
          </a:xfrm>
          <a:prstGeom prst="triangle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71525"/>
            <a:ext cx="79343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pc13\Desktop\jaspal\CLASS 9\chapter -9\Chapter-9\Raw Material\pics\th (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581400"/>
            <a:ext cx="1600200" cy="1280160"/>
          </a:xfrm>
          <a:prstGeom prst="rect">
            <a:avLst/>
          </a:prstGeom>
          <a:noFill/>
        </p:spPr>
      </p:pic>
      <p:pic>
        <p:nvPicPr>
          <p:cNvPr id="1027" name="Picture 3" descr="C:\Users\pc13\Desktop\jaspal\CLASS 9\chapter -9\Chapter-9\Raw Material\pics\th (12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43925" y="3429000"/>
            <a:ext cx="600075" cy="1524000"/>
          </a:xfrm>
          <a:prstGeom prst="rect">
            <a:avLst/>
          </a:prstGeom>
          <a:noFill/>
        </p:spPr>
      </p:pic>
      <p:pic>
        <p:nvPicPr>
          <p:cNvPr id="1028" name="Picture 4" descr="C:\Users\pc13\Desktop\jaspal\CLASS 9\chapter -9\Chapter-9\Raw Material\pics\th (13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3352800"/>
            <a:ext cx="819150" cy="1872343"/>
          </a:xfrm>
          <a:prstGeom prst="rect">
            <a:avLst/>
          </a:prstGeom>
          <a:noFill/>
        </p:spPr>
      </p:pic>
      <p:pic>
        <p:nvPicPr>
          <p:cNvPr id="1029" name="Picture 5" descr="C:\Users\pc13\Desktop\jaspal\CLASS 9\chapter -9\Chapter-9\Raw Material\pics\th (14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3429000"/>
            <a:ext cx="1190625" cy="15240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90800" y="0"/>
            <a:ext cx="1962150" cy="514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97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3.7037E-7 C 0.26442 0.27268 0.529 0.5456 0.47935 0.67106 C 0.42969 0.79699 -0.22014 0.86435 -0.29827 0.75393 C -0.37639 0.64352 -0.04096 0.13333 0.01042 0.00926 " pathEditMode="relative" ptsTypes="aa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6858000" y="2327429"/>
            <a:ext cx="2286000" cy="125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67125" y="542925"/>
            <a:ext cx="1362075" cy="447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1209675"/>
            <a:ext cx="66008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2438400"/>
            <a:ext cx="5739063" cy="3407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Users\pc13\Desktop\jaspal\CLASS 9\chapter -9\Chapter-9\Raw Material\pics\arrow_4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4475" y="504825"/>
            <a:ext cx="1228725" cy="56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150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3200400"/>
            <a:ext cx="7943850" cy="2371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C:\Users\pc13\Desktop\jaspal\CLASS 9\chapter -9\Chapter-9\Raw Material\pics\th (17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0"/>
            <a:ext cx="3276600" cy="2530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59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57575" y="152400"/>
            <a:ext cx="1952625" cy="561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352800" y="914400"/>
            <a:ext cx="281024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09800" y="2590800"/>
            <a:ext cx="5781675" cy="1276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81200" y="4124325"/>
            <a:ext cx="6324600" cy="1895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pc13\Desktop\jaspal\CLASS 9\chapter -9\Chapter-9\Raw Material\pics\animated_-_question_mark01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978075"/>
            <a:ext cx="1190625" cy="1460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284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838200"/>
            <a:ext cx="6962775" cy="971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2057400"/>
            <a:ext cx="6829425" cy="2457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4572000"/>
            <a:ext cx="3429000" cy="167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282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7600" y="228600"/>
            <a:ext cx="1276350" cy="49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1066800"/>
            <a:ext cx="7067550" cy="933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43200" y="2438400"/>
            <a:ext cx="3581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0" y="5486400"/>
            <a:ext cx="8343900" cy="48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pc13\Desktop\jaspal\CLASS 9\chapter -9\Chapter-9\Raw Material\pics\arrow_4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4475" y="304800"/>
            <a:ext cx="1228725" cy="56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764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3886200"/>
            <a:ext cx="8172450" cy="625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762000"/>
            <a:ext cx="5143500" cy="2790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0" y="5029200"/>
            <a:ext cx="28194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=1/2 X  AB XAN</a:t>
            </a:r>
          </a:p>
          <a:p>
            <a:r>
              <a:rPr lang="en-US" sz="2800" b="1" dirty="0" smtClean="0"/>
              <a:t>=</a:t>
            </a:r>
            <a:r>
              <a:rPr lang="en-US" sz="2800" b="1" dirty="0" err="1" smtClean="0"/>
              <a:t>ar</a:t>
            </a:r>
            <a:r>
              <a:rPr lang="en-US" sz="2800" b="1" dirty="0" smtClean="0"/>
              <a:t>(CBA)</a:t>
            </a:r>
          </a:p>
        </p:txBody>
      </p:sp>
    </p:spTree>
    <p:extLst>
      <p:ext uri="{BB962C8B-B14F-4D97-AF65-F5344CB8AC3E}">
        <p14:creationId xmlns:p14="http://schemas.microsoft.com/office/powerpoint/2010/main" val="209079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286000" y="0"/>
            <a:ext cx="38766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1828800"/>
            <a:ext cx="6486525" cy="942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3048000"/>
            <a:ext cx="6819900" cy="1552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4876800"/>
            <a:ext cx="3562350" cy="400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52600" y="5486400"/>
            <a:ext cx="5495925" cy="400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190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60709" y="1600201"/>
            <a:ext cx="8107091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3962400"/>
            <a:ext cx="7067550" cy="933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66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838200"/>
            <a:ext cx="7105650" cy="971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71800" y="2057400"/>
            <a:ext cx="2847185" cy="19050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143000" y="4114800"/>
            <a:ext cx="7515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295400" y="5029200"/>
            <a:ext cx="3331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b="1" dirty="0" smtClean="0"/>
              <a:t>हम यह दर्शाना चाहते हैं </a:t>
            </a:r>
            <a:endParaRPr lang="en-IN" sz="2400" b="1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752600" y="5638800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522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295400" y="838200"/>
            <a:ext cx="6934200" cy="19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047875" y="2895600"/>
            <a:ext cx="52673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352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143000"/>
            <a:ext cx="643318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200400"/>
            <a:ext cx="645535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pc13\Desktop\jaspal\CLASS 9\chapter -9\Chapter-9\Raw Material\pics\3 (2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295400" y="1143000"/>
            <a:ext cx="1066800" cy="1013460"/>
          </a:xfrm>
          <a:prstGeom prst="rect">
            <a:avLst/>
          </a:prstGeom>
          <a:noFill/>
        </p:spPr>
      </p:pic>
      <p:pic>
        <p:nvPicPr>
          <p:cNvPr id="7" name="Picture 2" descr="C:\Users\pc13\Desktop\jaspal\CLASS 9\chapter -9\Chapter-9\Raw Material\pics\3 (2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219200" y="3505200"/>
            <a:ext cx="1066800" cy="101346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0" y="457200"/>
            <a:ext cx="1019175" cy="438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664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05213" y="190500"/>
            <a:ext cx="1933575" cy="49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5200" y="1066800"/>
            <a:ext cx="2447925" cy="200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4648200"/>
            <a:ext cx="63722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3352800"/>
            <a:ext cx="6229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pc13\Desktop\jaspal\CLASS 9\chapter -9\Chapter-9\Raw Material\pics\animated_-_question_mark01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0"/>
            <a:ext cx="1190625" cy="1460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732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990600"/>
            <a:ext cx="64198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33800" y="2133600"/>
            <a:ext cx="2057400" cy="187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4114800"/>
            <a:ext cx="647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625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6" name="Picture 2" descr="F:\jaspal kaur\class-9\Chapter-4\RAW MATERIAL\PICS\th (3)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685800"/>
            <a:ext cx="2124576" cy="2070100"/>
          </a:xfrm>
          <a:prstGeom prst="rect">
            <a:avLst/>
          </a:prstGeom>
          <a:noFill/>
        </p:spPr>
      </p:pic>
      <p:pic>
        <p:nvPicPr>
          <p:cNvPr id="7" name="Picture 2" descr="F:\jaspal kaur\class-9\Chapter-4\RAW MATERIAL\PICS\th (3)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667000"/>
            <a:ext cx="2124576" cy="207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429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9219" name="Picture 3" descr="C:\Users\pc13\Desktop\jaspal\CLASS 9\chapter -9\Chapter-9\Raw Material\pics\thank-you-star-flowers-ag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8587" y="787422"/>
            <a:ext cx="7846813" cy="5232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95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7600" y="1828800"/>
            <a:ext cx="1085850" cy="428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7600" y="3352800"/>
            <a:ext cx="1362075" cy="447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24200" y="228600"/>
            <a:ext cx="1962150" cy="514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7600" y="1066800"/>
            <a:ext cx="1019175" cy="438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00400" y="2590800"/>
            <a:ext cx="2076450" cy="447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52800" y="4114800"/>
            <a:ext cx="1952625" cy="561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7600" y="4953000"/>
            <a:ext cx="1276350" cy="49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9000" y="5715000"/>
            <a:ext cx="1933575" cy="49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 descr="C:\Users\pc13\Desktop\jaspal\CLASS 9\chapter -9\Chapter-9\Raw Material\pics\bullet_13_animated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62200" y="106680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4" name="Picture 2" descr="C:\Users\pc13\Desktop\jaspal\CLASS 9\chapter -9\Chapter-9\Raw Material\pics\bullet_13_animated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62200" y="182880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5" name="Picture 2" descr="C:\Users\pc13\Desktop\jaspal\CLASS 9\chapter -9\Chapter-9\Raw Material\pics\bullet_13_animated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62200" y="259080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6" name="Picture 2" descr="C:\Users\pc13\Desktop\jaspal\CLASS 9\chapter -9\Chapter-9\Raw Material\pics\bullet_13_animated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62200" y="335280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7" name="Picture 2" descr="C:\Users\pc13\Desktop\jaspal\CLASS 9\chapter -9\Chapter-9\Raw Material\pics\bullet_13_animated.gif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62200" y="419100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8" name="Picture 2" descr="C:\Users\pc13\Desktop\jaspal\CLASS 9\chapter -9\Chapter-9\Raw Material\pics\bullet_13_animated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62200" y="495300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9" name="Picture 2" descr="C:\Users\pc13\Desktop\jaspal\CLASS 9\chapter -9\Chapter-9\Raw Material\pics\bullet_13_animated.gif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62200" y="563880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C:\Users\pc13\Desktop\jaspal\CLASS 9\chapter -9\Chapter-9\Raw Material\pics\bullet_13_animated.gif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22860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486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0"/>
            <a:ext cx="23907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0"/>
            <a:ext cx="25241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2525" y="3048000"/>
            <a:ext cx="79914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2057400"/>
            <a:ext cx="42005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pc13\Desktop\jaspal\CLASS 9\chapter -9\Chapter-9\Raw Material\pics\children-reading-clipart-i1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914400"/>
            <a:ext cx="2104961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633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2209800"/>
            <a:ext cx="4181475" cy="2247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12467" y="2286000"/>
            <a:ext cx="2531533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04800"/>
            <a:ext cx="655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724400"/>
            <a:ext cx="4962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pc13\Desktop\jaspal\CLASS 9\chapter -9\Chapter-9\Raw Material\pics\Teacher_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082" y="2286000"/>
            <a:ext cx="1114594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921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7725" y="1143000"/>
            <a:ext cx="44862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2743200"/>
            <a:ext cx="2971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3429000"/>
            <a:ext cx="57435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4114800"/>
            <a:ext cx="3981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4724400"/>
            <a:ext cx="3914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5410200"/>
            <a:ext cx="3933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pc13\Desktop\jaspal\CLASS 9\chapter -9\Chapter-9\Raw Material\pics\teacher.gif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0"/>
            <a:ext cx="3124200" cy="2343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35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56761"/>
            <a:ext cx="7924800" cy="66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267200"/>
            <a:ext cx="7877175" cy="172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0618" y="2743200"/>
            <a:ext cx="309398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76200"/>
            <a:ext cx="23907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0"/>
            <a:ext cx="25241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924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1031236"/>
            <a:ext cx="7924800" cy="6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828800"/>
            <a:ext cx="34575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905000"/>
            <a:ext cx="28479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886200"/>
            <a:ext cx="21240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4191000"/>
            <a:ext cx="22764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pc13\Desktop\jaspal\CLASS 9\chapter -9\Chapter-9\Raw Material\pics\_Thumbnail_Animated%20Gifs_Buttons_Color%20Change_fuzzy%20button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81000"/>
            <a:ext cx="666750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693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14400"/>
            <a:ext cx="34766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914400"/>
            <a:ext cx="30289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352800"/>
            <a:ext cx="24193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505200"/>
            <a:ext cx="2828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541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On-screen Show (4:3)</PresentationFormat>
  <Paragraphs>37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2016-09-06T05:40:09Z</dcterms:modified>
</cp:coreProperties>
</file>