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hyperlink" Target="Raw%20material/Video/Chords%20of%20a%20circle%20which%20are%20equidistant%20from%20the%20center%20are%20equal..flv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Raw%20material/Video/The%20Perpendicular%20Bisector%20of%20a%20Chord.flv" TargetMode="External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61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hyperlink" Target="Raw%20material/Video/2.%20equal%20chords%20are%20equidistant%20from%20the%20centre.avi.flv" TargetMode="Externa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jpeg"/><Relationship Id="rId5" Type="http://schemas.openxmlformats.org/officeDocument/2006/relationships/hyperlink" Target="Chords%20of%20a%20circle%20which%20are%20equidistant%20from%20the%20center%20are%20equal..flv" TargetMode="External"/><Relationship Id="rId4" Type="http://schemas.openxmlformats.org/officeDocument/2006/relationships/image" Target="../media/image7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hyperlink" Target="Raw%20material/Video/Angle%20Subtended%20Centre,%20Angle%20subtended%20Circumference.flv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Relationship Id="rId9" Type="http://schemas.openxmlformats.org/officeDocument/2006/relationships/image" Target="../media/image1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Raw%20material/Video/Proof%20that%20_the%20angle%20at%20the%20centre%20of%20the%20circle%20equals%20to%202%20times%20the%20angle%20at%20the%20circumference_.flv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jpeg"/><Relationship Id="rId5" Type="http://schemas.openxmlformats.org/officeDocument/2006/relationships/hyperlink" Target="Raw%20material/Video/Opposite%20angles%20of%20a%20cyclic%20quadrilateral%20are%20complementory.flv" TargetMode="External"/><Relationship Id="rId4" Type="http://schemas.openxmlformats.org/officeDocument/2006/relationships/image" Target="../media/image7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Raw%20material/Video/If%20sum%20of%20any%20pair%20of%20opposite%20angles%20of%20a%20quadrilateral%20is%20180%20degrees.flv" TargetMode="External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8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55.png"/><Relationship Id="rId18" Type="http://schemas.openxmlformats.org/officeDocument/2006/relationships/image" Target="../media/image95.png"/><Relationship Id="rId26" Type="http://schemas.openxmlformats.org/officeDocument/2006/relationships/image" Target="../media/image89.png"/><Relationship Id="rId39" Type="http://schemas.openxmlformats.org/officeDocument/2006/relationships/slide" Target="slide15.xml"/><Relationship Id="rId3" Type="http://schemas.openxmlformats.org/officeDocument/2006/relationships/image" Target="../media/image156.gif"/><Relationship Id="rId21" Type="http://schemas.openxmlformats.org/officeDocument/2006/relationships/slide" Target="slide35.xml"/><Relationship Id="rId34" Type="http://schemas.openxmlformats.org/officeDocument/2006/relationships/image" Target="../media/image77.png"/><Relationship Id="rId42" Type="http://schemas.openxmlformats.org/officeDocument/2006/relationships/image" Target="../media/image115.png"/><Relationship Id="rId7" Type="http://schemas.openxmlformats.org/officeDocument/2006/relationships/image" Target="../media/image32.png"/><Relationship Id="rId12" Type="http://schemas.openxmlformats.org/officeDocument/2006/relationships/image" Target="../media/image160.gif"/><Relationship Id="rId17" Type="http://schemas.openxmlformats.org/officeDocument/2006/relationships/slide" Target="slide16.xml"/><Relationship Id="rId25" Type="http://schemas.openxmlformats.org/officeDocument/2006/relationships/slide" Target="slide29.xml"/><Relationship Id="rId33" Type="http://schemas.openxmlformats.org/officeDocument/2006/relationships/slide" Target="slide20.xml"/><Relationship Id="rId38" Type="http://schemas.openxmlformats.org/officeDocument/2006/relationships/image" Target="../media/image69.png"/><Relationship Id="rId2" Type="http://schemas.openxmlformats.org/officeDocument/2006/relationships/slide" Target="slide1.xml"/><Relationship Id="rId16" Type="http://schemas.openxmlformats.org/officeDocument/2006/relationships/image" Target="../media/image75.png"/><Relationship Id="rId20" Type="http://schemas.openxmlformats.org/officeDocument/2006/relationships/image" Target="../media/image148.png"/><Relationship Id="rId29" Type="http://schemas.openxmlformats.org/officeDocument/2006/relationships/slide" Target="slide34.xml"/><Relationship Id="rId41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gif"/><Relationship Id="rId11" Type="http://schemas.openxmlformats.org/officeDocument/2006/relationships/slide" Target="slide12.xml"/><Relationship Id="rId24" Type="http://schemas.openxmlformats.org/officeDocument/2006/relationships/image" Target="../media/image130.png"/><Relationship Id="rId32" Type="http://schemas.openxmlformats.org/officeDocument/2006/relationships/image" Target="../media/image97.png"/><Relationship Id="rId37" Type="http://schemas.openxmlformats.org/officeDocument/2006/relationships/slide" Target="slide22.xml"/><Relationship Id="rId40" Type="http://schemas.openxmlformats.org/officeDocument/2006/relationships/image" Target="../media/image136.png"/><Relationship Id="rId5" Type="http://schemas.openxmlformats.org/officeDocument/2006/relationships/slide" Target="slide11.xml"/><Relationship Id="rId15" Type="http://schemas.openxmlformats.org/officeDocument/2006/relationships/slide" Target="slide25.xml"/><Relationship Id="rId23" Type="http://schemas.openxmlformats.org/officeDocument/2006/relationships/slide" Target="slide26.xml"/><Relationship Id="rId28" Type="http://schemas.openxmlformats.org/officeDocument/2006/relationships/image" Target="../media/image144.png"/><Relationship Id="rId36" Type="http://schemas.openxmlformats.org/officeDocument/2006/relationships/image" Target="../media/image103.png"/><Relationship Id="rId10" Type="http://schemas.openxmlformats.org/officeDocument/2006/relationships/image" Target="../media/image44.png"/><Relationship Id="rId19" Type="http://schemas.openxmlformats.org/officeDocument/2006/relationships/slide" Target="slide19.xml"/><Relationship Id="rId31" Type="http://schemas.openxmlformats.org/officeDocument/2006/relationships/slide" Target="slide33.xml"/><Relationship Id="rId4" Type="http://schemas.openxmlformats.org/officeDocument/2006/relationships/image" Target="../media/image157.png"/><Relationship Id="rId9" Type="http://schemas.openxmlformats.org/officeDocument/2006/relationships/image" Target="../media/image159.gif"/><Relationship Id="rId14" Type="http://schemas.openxmlformats.org/officeDocument/2006/relationships/image" Target="../media/image111.png"/><Relationship Id="rId22" Type="http://schemas.openxmlformats.org/officeDocument/2006/relationships/image" Target="../media/image109.png"/><Relationship Id="rId27" Type="http://schemas.openxmlformats.org/officeDocument/2006/relationships/slide" Target="slide18.xml"/><Relationship Id="rId30" Type="http://schemas.openxmlformats.org/officeDocument/2006/relationships/image" Target="../media/image146.png"/><Relationship Id="rId35" Type="http://schemas.openxmlformats.org/officeDocument/2006/relationships/slide" Target="slide17.xml"/><Relationship Id="rId43" Type="http://schemas.openxmlformats.org/officeDocument/2006/relationships/slide" Target="slide3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8150" y="1600200"/>
            <a:ext cx="79658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C:\Users\pc13\Desktop\jaspal\CLASS 9\Chapter-10\Raw material\Pics\t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76200"/>
            <a:ext cx="1371600" cy="1371600"/>
          </a:xfrm>
          <a:prstGeom prst="rect">
            <a:avLst/>
          </a:prstGeom>
          <a:noFill/>
        </p:spPr>
      </p:pic>
      <p:pic>
        <p:nvPicPr>
          <p:cNvPr id="2053" name="Picture 5" descr="C:\Users\pc13\Desktop\jaspal\CLASS 9\Chapter-10\Raw material\Pics\th (3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0"/>
            <a:ext cx="1371600" cy="1371600"/>
          </a:xfrm>
          <a:prstGeom prst="rect">
            <a:avLst/>
          </a:prstGeom>
          <a:noFill/>
        </p:spPr>
      </p:pic>
      <p:pic>
        <p:nvPicPr>
          <p:cNvPr id="2054" name="Picture 6" descr="C:\Users\pc13\Desktop\jaspal\CLASS 9\Chapter-10\Raw material\Pics\download (1)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057400"/>
            <a:ext cx="1333500" cy="1333500"/>
          </a:xfrm>
          <a:prstGeom prst="rect">
            <a:avLst/>
          </a:prstGeom>
          <a:noFill/>
        </p:spPr>
      </p:pic>
      <p:pic>
        <p:nvPicPr>
          <p:cNvPr id="2055" name="Picture 7" descr="C:\Users\pc13\Desktop\jaspal\CLASS 9\Chapter-10\Raw material\Pics\download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1333500" cy="1333500"/>
          </a:xfrm>
          <a:prstGeom prst="rect">
            <a:avLst/>
          </a:prstGeom>
          <a:noFill/>
        </p:spPr>
      </p:pic>
      <p:pic>
        <p:nvPicPr>
          <p:cNvPr id="1026" name="Picture 2" descr="C:\Users\pc13\Desktop\jaspal\CLASS 9\Chapter-10\Raw material\Pics\DimeSpinning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685800"/>
            <a:ext cx="666750" cy="666750"/>
          </a:xfrm>
          <a:prstGeom prst="rect">
            <a:avLst/>
          </a:prstGeom>
          <a:noFill/>
        </p:spPr>
      </p:pic>
      <p:pic>
        <p:nvPicPr>
          <p:cNvPr id="1027" name="Picture 3" descr="C:\Users\pc13\Desktop\jaspal\CLASS 9\Chapter-10\Raw material\Pics\Indian-Rupee_1680518i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2F7FD"/>
              </a:clrFrom>
              <a:clrTo>
                <a:srgbClr val="F2F7FD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5562600" y="381000"/>
            <a:ext cx="1184910" cy="764458"/>
          </a:xfrm>
          <a:prstGeom prst="rect">
            <a:avLst/>
          </a:prstGeom>
          <a:noFill/>
        </p:spPr>
      </p:pic>
      <p:pic>
        <p:nvPicPr>
          <p:cNvPr id="1028" name="Picture 4" descr="C:\Users\pc13\Desktop\jaspal\CLASS 9\Chapter-10\Raw material\Pics\th (8)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76200" y="4876800"/>
            <a:ext cx="1073510" cy="1066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275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" y="3014663"/>
            <a:ext cx="8382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885825"/>
            <a:ext cx="2333625" cy="561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1676400"/>
            <a:ext cx="6505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91200" y="2438400"/>
            <a:ext cx="20288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53000" y="1676400"/>
            <a:ext cx="8286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77200" y="3000375"/>
            <a:ext cx="9144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91200" y="4038600"/>
            <a:ext cx="20764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4724400"/>
            <a:ext cx="7581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86400" y="4724400"/>
            <a:ext cx="6762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05200" y="0"/>
            <a:ext cx="2181225" cy="561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239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6600" y="685800"/>
            <a:ext cx="2160270" cy="45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057400"/>
            <a:ext cx="9310688" cy="449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001000" y="2590800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81000" y="3048000"/>
            <a:ext cx="6534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924800" y="3429000"/>
            <a:ext cx="714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" y="3962400"/>
            <a:ext cx="8505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924800" y="4572000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" y="4953000"/>
            <a:ext cx="64674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15200" y="5410200"/>
            <a:ext cx="714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327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800" y="228600"/>
            <a:ext cx="5276850" cy="45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219200"/>
            <a:ext cx="20097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3810000"/>
            <a:ext cx="6477000" cy="1685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745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33800" y="0"/>
            <a:ext cx="1457325" cy="45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38250" y="838200"/>
            <a:ext cx="7905750" cy="49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4428" y="1981200"/>
            <a:ext cx="239957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" y="1819275"/>
            <a:ext cx="55245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" y="3171825"/>
            <a:ext cx="41148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4191000"/>
            <a:ext cx="45910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C:\Users\pc13\Desktop\jaspal\CLASS 9\Chapter-10\Raw material\Pics\th (13)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4191000"/>
            <a:ext cx="3085353" cy="1685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37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33600" y="685800"/>
            <a:ext cx="51244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Left"/>
            <a:lightRig rig="threePt" dir="t"/>
          </a:scene3d>
        </p:spPr>
      </p:pic>
      <p:grpSp>
        <p:nvGrpSpPr>
          <p:cNvPr id="13" name="Group 12"/>
          <p:cNvGrpSpPr/>
          <p:nvPr/>
        </p:nvGrpSpPr>
        <p:grpSpPr>
          <a:xfrm>
            <a:off x="1981200" y="2438400"/>
            <a:ext cx="1543050" cy="1695450"/>
            <a:chOff x="1981200" y="2438400"/>
            <a:chExt cx="1543050" cy="169545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3600" y="2667000"/>
              <a:ext cx="1209675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81200" y="2438400"/>
              <a:ext cx="2667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819400" y="3886200"/>
              <a:ext cx="2095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276600" y="2743200"/>
              <a:ext cx="2476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" name="Group 13"/>
          <p:cNvGrpSpPr/>
          <p:nvPr/>
        </p:nvGrpSpPr>
        <p:grpSpPr>
          <a:xfrm>
            <a:off x="5029200" y="2362200"/>
            <a:ext cx="1390650" cy="1800225"/>
            <a:chOff x="5029200" y="2362200"/>
            <a:chExt cx="1390650" cy="1800225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29200" y="2667000"/>
              <a:ext cx="1209675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791200" y="3886200"/>
              <a:ext cx="2857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172200" y="2743200"/>
              <a:ext cx="2476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029200" y="2362200"/>
              <a:ext cx="1905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22930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0902 L -0.31771 -0.009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52800" y="228600"/>
            <a:ext cx="1352550" cy="45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1143000"/>
            <a:ext cx="6591300" cy="885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581400"/>
            <a:ext cx="2399572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4114800"/>
            <a:ext cx="3076575" cy="904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33600" y="2286000"/>
            <a:ext cx="5133975" cy="1028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642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685800"/>
            <a:ext cx="6705600" cy="2847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2362200" y="3810000"/>
            <a:ext cx="1543050" cy="1695450"/>
            <a:chOff x="1981200" y="2438400"/>
            <a:chExt cx="1543050" cy="169545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3600" y="2667000"/>
              <a:ext cx="1209675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81200" y="2438400"/>
              <a:ext cx="2667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819400" y="3886200"/>
              <a:ext cx="2095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276600" y="2743200"/>
              <a:ext cx="2476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Group 11"/>
          <p:cNvGrpSpPr/>
          <p:nvPr/>
        </p:nvGrpSpPr>
        <p:grpSpPr>
          <a:xfrm>
            <a:off x="5486400" y="3810000"/>
            <a:ext cx="1390650" cy="1800225"/>
            <a:chOff x="5029200" y="2362200"/>
            <a:chExt cx="1390650" cy="1800225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29200" y="2667000"/>
              <a:ext cx="1209675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791200" y="3886200"/>
              <a:ext cx="2857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172200" y="2743200"/>
              <a:ext cx="24765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029200" y="2362200"/>
              <a:ext cx="190500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23655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04 -0.00903 L -0.32604 -0.0090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6" name="Picture 2" descr="C:\Users\pc13\Desktop\jaspal\CLASS 9\Chapter-10\Raw material\Pics\TV_animated_static8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33400"/>
            <a:ext cx="5739523" cy="5674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272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6600" y="914400"/>
            <a:ext cx="2266950" cy="49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667000"/>
            <a:ext cx="9345247" cy="1766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114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05200" y="0"/>
            <a:ext cx="1352550" cy="49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52600" y="762000"/>
            <a:ext cx="5867400" cy="962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1981200"/>
            <a:ext cx="3486150" cy="514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2590800"/>
            <a:ext cx="1343025" cy="466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3200400"/>
            <a:ext cx="3867150" cy="49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3810000"/>
            <a:ext cx="3228975" cy="45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4495800"/>
            <a:ext cx="3028950" cy="428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5181600"/>
            <a:ext cx="1409700" cy="45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5181600"/>
            <a:ext cx="1314450" cy="428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800600" y="5181600"/>
            <a:ext cx="3781425" cy="47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19800" y="2438400"/>
            <a:ext cx="25431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334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0"/>
            <a:ext cx="27432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743200"/>
            <a:ext cx="68484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343400"/>
            <a:ext cx="57150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9796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447800" y="533400"/>
            <a:ext cx="5739523" cy="5674301"/>
            <a:chOff x="1447800" y="533400"/>
            <a:chExt cx="5739523" cy="5674301"/>
          </a:xfrm>
        </p:grpSpPr>
        <p:pic>
          <p:nvPicPr>
            <p:cNvPr id="16386" name="Picture 2" descr="C:\Users\pc13\Desktop\jaspal\CLASS 9\Chapter-10\Raw material\Pics\TV_animated_static8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7800" y="533400"/>
              <a:ext cx="5739523" cy="5674301"/>
            </a:xfrm>
            <a:prstGeom prst="rect">
              <a:avLst/>
            </a:prstGeom>
            <a:noFill/>
          </p:spPr>
        </p:pic>
        <p:pic>
          <p:nvPicPr>
            <p:cNvPr id="16387" name="Picture 3" descr="C:\Users\pc13\Desktop\jaspal\CLASS 9\Chapter-10\Raw material\Pics\th (10).jpg">
              <a:hlinkClick r:id="rId3" action="ppaction://hlinkfile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91200" y="4343400"/>
              <a:ext cx="933450" cy="73342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925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9000" y="0"/>
            <a:ext cx="1400175" cy="419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990600"/>
            <a:ext cx="6572250" cy="895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57400" y="2362200"/>
            <a:ext cx="3495675" cy="571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1775" y="1981200"/>
            <a:ext cx="25622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1905000" y="3593068"/>
            <a:ext cx="6098917" cy="1806952"/>
            <a:chOff x="1905000" y="3593068"/>
            <a:chExt cx="6098917" cy="1806952"/>
          </a:xfrm>
        </p:grpSpPr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05000" y="3733800"/>
              <a:ext cx="1676400" cy="1638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4138227" y="3593068"/>
              <a:ext cx="12426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i-IN" sz="2800" b="1" dirty="0" smtClean="0">
                  <a:solidFill>
                    <a:srgbClr val="FFFF00"/>
                  </a:solidFill>
                </a:rPr>
                <a:t>त्रिज्या </a:t>
              </a:r>
              <a:endParaRPr lang="en-IN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50830" y="4267200"/>
              <a:ext cx="425308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i-IN" sz="2800" b="1" dirty="0" smtClean="0">
                  <a:solidFill>
                    <a:srgbClr val="FFFF00"/>
                  </a:solidFill>
                </a:rPr>
                <a:t>जीव के लम्ब समद्विभाजक</a:t>
              </a:r>
              <a:endParaRPr lang="en-IN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02328" y="4876800"/>
              <a:ext cx="17828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i-IN" sz="2800" b="1" dirty="0" smtClean="0">
                  <a:solidFill>
                    <a:srgbClr val="FFFF00"/>
                  </a:solidFill>
                </a:rPr>
                <a:t>साँझा  है </a:t>
              </a:r>
              <a:r>
                <a:rPr lang="hi-IN" dirty="0" smtClean="0"/>
                <a:t> </a:t>
              </a:r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26024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2057400"/>
            <a:ext cx="6229350" cy="1171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828800" y="3720405"/>
            <a:ext cx="670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b="1" dirty="0" smtClean="0">
                <a:solidFill>
                  <a:srgbClr val="FFFF00"/>
                </a:solidFill>
              </a:rPr>
              <a:t>सरल रेखा पर बने कोण=180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hi-IN" sz="2800" b="1" dirty="0" smtClean="0">
                <a:solidFill>
                  <a:srgbClr val="FFFF00"/>
                </a:solidFill>
              </a:rPr>
              <a:t> क्योंकि दोनों कोण बराबर है </a:t>
            </a:r>
          </a:p>
          <a:p>
            <a:r>
              <a:rPr lang="hi-IN" sz="2800" b="1" dirty="0" smtClean="0">
                <a:solidFill>
                  <a:srgbClr val="FFFF00"/>
                </a:solidFill>
              </a:rPr>
              <a:t>इसलिए प्रत्येक कोण 90 का होगा </a:t>
            </a:r>
            <a:endParaRPr lang="hi-IN" sz="2800" b="1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6172200" y="3810000"/>
            <a:ext cx="152401" cy="762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H="1">
            <a:off x="5410200" y="4572000"/>
            <a:ext cx="152401" cy="762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6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0" y="685800"/>
            <a:ext cx="2438400" cy="53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04800" y="2286000"/>
            <a:ext cx="8625676" cy="1919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656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05200" y="0"/>
            <a:ext cx="1457325" cy="485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76400" y="914400"/>
            <a:ext cx="5953125" cy="1047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1905000" y="2590800"/>
            <a:ext cx="20859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724400" y="2286000"/>
            <a:ext cx="35433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5893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304800"/>
            <a:ext cx="5800725" cy="2581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/>
          </a:scene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800" y="2971800"/>
            <a:ext cx="7096125" cy="3076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2125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00400" y="0"/>
            <a:ext cx="1419225" cy="47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05000" y="914400"/>
            <a:ext cx="4391025" cy="981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895600"/>
            <a:ext cx="257263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4400" y="2286000"/>
            <a:ext cx="5353050" cy="3295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15362" name="Picture 2" descr="C:\Users\pc13\Desktop\jaspal\CLASS 9\Chapter-10\Raw material\Pics\th (13)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762000"/>
            <a:ext cx="2133600" cy="2040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949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781800" y="2766812"/>
            <a:ext cx="1447800" cy="19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04800"/>
            <a:ext cx="2572633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9"/>
          <p:cNvGrpSpPr/>
          <p:nvPr/>
        </p:nvGrpSpPr>
        <p:grpSpPr>
          <a:xfrm>
            <a:off x="1828800" y="3352800"/>
            <a:ext cx="1568976" cy="1828800"/>
            <a:chOff x="2133600" y="3352800"/>
            <a:chExt cx="1568976" cy="1828800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/>
            <a:stretch>
              <a:fillRect/>
            </a:stretch>
          </p:blipFill>
          <p:spPr bwMode="auto">
            <a:xfrm>
              <a:off x="2133600" y="3352800"/>
              <a:ext cx="1323975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3352800" y="3581400"/>
              <a:ext cx="349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o</a:t>
              </a:r>
              <a:endParaRPr lang="en-IN" sz="2400" b="1" dirty="0"/>
            </a:p>
          </p:txBody>
        </p:sp>
      </p:grp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 rot="20889216" flipH="1">
            <a:off x="6502013" y="2869500"/>
            <a:ext cx="1425120" cy="18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631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0.00047 C -0.22136 0.02662 -0.42483 0.05301 -0.50556 0.0625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81400" y="0"/>
            <a:ext cx="1438275" cy="47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81200" y="685800"/>
            <a:ext cx="4914900" cy="933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1371600" y="2057400"/>
            <a:ext cx="6324600" cy="4114800"/>
            <a:chOff x="1371600" y="2057400"/>
            <a:chExt cx="6324600" cy="4114800"/>
          </a:xfrm>
        </p:grpSpPr>
        <p:pic>
          <p:nvPicPr>
            <p:cNvPr id="1026" name="Picture 2" descr="C:\Users\pc13\Desktop\jaspal\CLASS 9\Chapter-10\Raw material\Pics\TV_animated_static8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71600" y="2057400"/>
              <a:ext cx="6324600" cy="4114800"/>
            </a:xfrm>
            <a:prstGeom prst="rect">
              <a:avLst/>
            </a:prstGeom>
            <a:noFill/>
          </p:spPr>
        </p:pic>
        <p:pic>
          <p:nvPicPr>
            <p:cNvPr id="1027" name="Picture 3" descr="C:\Users\pc13\Desktop\jaspal\CLASS 9\Chapter-10\Raw material\Pics\th (10).jpg">
              <a:hlinkClick r:id="rId5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19800" y="4553101"/>
              <a:ext cx="1219200" cy="106801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5599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6600" y="609600"/>
            <a:ext cx="2133600" cy="628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0" y="1804987"/>
            <a:ext cx="9248118" cy="4129088"/>
            <a:chOff x="0" y="1804987"/>
            <a:chExt cx="9248118" cy="412908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1804987"/>
              <a:ext cx="9248118" cy="2690813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0" y="4495800"/>
              <a:ext cx="6353175" cy="14382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553200" y="4648200"/>
            <a:ext cx="155682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617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429000" y="1219200"/>
            <a:ext cx="2362200" cy="2057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3896226" y="2057400"/>
            <a:ext cx="1256799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7086600" y="914400"/>
            <a:ext cx="716280" cy="60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4105" name="Picture 9" descr="C:\Users\pc13\Desktop\jaspal\CLASS 9\Chapter-10\Raw material\Pics\arrow_4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79878">
            <a:off x="5625075" y="1411607"/>
            <a:ext cx="1582525" cy="534406"/>
          </a:xfrm>
          <a:prstGeom prst="rect">
            <a:avLst/>
          </a:prstGeom>
          <a:noFill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657600"/>
            <a:ext cx="6896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1981200"/>
            <a:ext cx="1390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228600"/>
            <a:ext cx="1390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2667000"/>
            <a:ext cx="1390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48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6600" y="228600"/>
            <a:ext cx="1476375" cy="523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800" y="1219200"/>
            <a:ext cx="6791325" cy="1047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pc13\Desktop\jaspal\CLASS 9\Chapter-10\Raw material\Pics\th (13)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514600"/>
            <a:ext cx="5281997" cy="3670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45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3276600"/>
            <a:ext cx="68389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1295400" y="0"/>
            <a:ext cx="2095500" cy="2514600"/>
            <a:chOff x="1485900" y="0"/>
            <a:chExt cx="2095500" cy="25146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600200" y="0"/>
              <a:ext cx="1981200" cy="196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485900" y="2076450"/>
              <a:ext cx="209550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" name="Group 13"/>
          <p:cNvGrpSpPr/>
          <p:nvPr/>
        </p:nvGrpSpPr>
        <p:grpSpPr>
          <a:xfrm>
            <a:off x="3810000" y="228600"/>
            <a:ext cx="2438400" cy="2438400"/>
            <a:chOff x="3810000" y="228600"/>
            <a:chExt cx="2438400" cy="243840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962400" y="228600"/>
              <a:ext cx="2061972" cy="18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810000" y="2209800"/>
              <a:ext cx="2438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Group 14"/>
          <p:cNvGrpSpPr/>
          <p:nvPr/>
        </p:nvGrpSpPr>
        <p:grpSpPr>
          <a:xfrm>
            <a:off x="6858000" y="533400"/>
            <a:ext cx="1828800" cy="2571750"/>
            <a:chOff x="6858000" y="533400"/>
            <a:chExt cx="1828800" cy="2571750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858000" y="533400"/>
              <a:ext cx="1828800" cy="202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858000" y="2667000"/>
              <a:ext cx="176212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1748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0" y="304800"/>
            <a:ext cx="402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143000"/>
            <a:ext cx="57912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3400" y="2362200"/>
            <a:ext cx="1457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0"/>
          <p:cNvGrpSpPr/>
          <p:nvPr/>
        </p:nvGrpSpPr>
        <p:grpSpPr>
          <a:xfrm>
            <a:off x="685800" y="3048000"/>
            <a:ext cx="5429250" cy="923925"/>
            <a:chOff x="1752600" y="3105150"/>
            <a:chExt cx="5429250" cy="923925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752600" y="3124200"/>
              <a:ext cx="2552700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343400" y="3105150"/>
              <a:ext cx="28384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90600" y="4267200"/>
            <a:ext cx="58483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7048500" y="2286000"/>
            <a:ext cx="2095500" cy="2514600"/>
            <a:chOff x="1485900" y="0"/>
            <a:chExt cx="2095500" cy="251460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600200" y="0"/>
              <a:ext cx="1981200" cy="196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9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485900" y="2076450"/>
              <a:ext cx="209550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04113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6" name="Picture 4" descr="C:\Users\pc13\Desktop\jaspal\CLASS 9\Chapter-10\Raw material\Pics\th (13)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818879"/>
            <a:ext cx="6858000" cy="4765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62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00400" y="0"/>
            <a:ext cx="1419225" cy="53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838200"/>
            <a:ext cx="5219700" cy="561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75356"/>
            <a:ext cx="2514600" cy="270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457575" y="1905000"/>
            <a:ext cx="2790825" cy="542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486150" y="2743200"/>
            <a:ext cx="2686050" cy="628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667000" y="3581400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क्योंकि  केंद पर बना कोण शेष परिधि पर बने कोण का दुगुना होता है </a:t>
            </a:r>
            <a:endParaRPr lang="en-IN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971800" y="4648200"/>
            <a:ext cx="3124200" cy="495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895600" y="5218093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2800" b="1" dirty="0" smtClean="0">
                <a:solidFill>
                  <a:srgbClr val="FFFF00"/>
                </a:solidFill>
              </a:rPr>
              <a:t>इसलिए एक ही वृत्तखंड में बने कोण बराबर होते है </a:t>
            </a:r>
            <a:endParaRPr lang="en-IN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55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8999" y="0"/>
            <a:ext cx="1476375" cy="438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895350"/>
            <a:ext cx="7848600" cy="1314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52750" y="2390775"/>
            <a:ext cx="32194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26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95400" y="533400"/>
            <a:ext cx="7067550" cy="2600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57300" y="3257550"/>
            <a:ext cx="6591300" cy="47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77025" y="3810000"/>
            <a:ext cx="2466975" cy="419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8200" y="4038600"/>
            <a:ext cx="4762500" cy="942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8200" y="5181600"/>
            <a:ext cx="7419975" cy="819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393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05200" y="152400"/>
            <a:ext cx="1447800" cy="45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009650"/>
            <a:ext cx="6000750" cy="819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2590800" y="2286000"/>
            <a:ext cx="3352800" cy="3314700"/>
            <a:chOff x="2590800" y="2286000"/>
            <a:chExt cx="3352800" cy="3314700"/>
          </a:xfrm>
        </p:grpSpPr>
        <p:pic>
          <p:nvPicPr>
            <p:cNvPr id="9221" name="Picture 5" descr="C:\Users\pc13\Desktop\jaspal\CLASS 9\Chapter-10\Raw material\Pics\TV_animated_static8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90800" y="2286000"/>
              <a:ext cx="3352800" cy="3314700"/>
            </a:xfrm>
            <a:prstGeom prst="rect">
              <a:avLst/>
            </a:prstGeom>
            <a:noFill/>
          </p:spPr>
        </p:pic>
        <p:pic>
          <p:nvPicPr>
            <p:cNvPr id="9222" name="Picture 6" descr="C:\Users\pc13\Desktop\jaspal\CLASS 9\Chapter-10\Raw material\Pics\th (10).jpg">
              <a:hlinkClick r:id="rId5" action="ppaction://hlinkfile"/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28309" y="4392386"/>
              <a:ext cx="810491" cy="63681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21900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62200" y="3048000"/>
            <a:ext cx="3352800" cy="3314700"/>
            <a:chOff x="2590800" y="2286000"/>
            <a:chExt cx="3352800" cy="3314700"/>
          </a:xfrm>
        </p:grpSpPr>
        <p:pic>
          <p:nvPicPr>
            <p:cNvPr id="7" name="Picture 5" descr="C:\Users\pc13\Desktop\jaspal\CLASS 9\Chapter-10\Raw material\Pics\TV_animated_static8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90800" y="2286000"/>
              <a:ext cx="3352800" cy="3314700"/>
            </a:xfrm>
            <a:prstGeom prst="rect">
              <a:avLst/>
            </a:prstGeom>
            <a:noFill/>
          </p:spPr>
        </p:pic>
        <p:pic>
          <p:nvPicPr>
            <p:cNvPr id="8" name="Picture 6" descr="C:\Users\pc13\Desktop\jaspal\CLASS 9\Chapter-10\Raw material\Pics\th (10).jpg">
              <a:hlinkClick r:id="rId3" action="ppaction://hlinkfile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28309" y="4392386"/>
              <a:ext cx="810491" cy="636814"/>
            </a:xfrm>
            <a:prstGeom prst="rect">
              <a:avLst/>
            </a:prstGeom>
            <a:noFill/>
          </p:spPr>
        </p:pic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76600" y="228600"/>
            <a:ext cx="1609725" cy="504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24000" y="1295400"/>
            <a:ext cx="6343650" cy="971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115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52600" y="381000"/>
            <a:ext cx="2295525" cy="561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24400" y="609600"/>
            <a:ext cx="2000250" cy="2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895600"/>
            <a:ext cx="8991600" cy="28289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754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57200"/>
            <a:ext cx="3028950" cy="2219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66800" y="3352800"/>
            <a:ext cx="5829300" cy="1752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371600" y="5638800"/>
            <a:ext cx="3771900" cy="419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7162800" y="457200"/>
            <a:ext cx="1676400" cy="5029200"/>
            <a:chOff x="7086600" y="457200"/>
            <a:chExt cx="2514600" cy="5791200"/>
          </a:xfrm>
        </p:grpSpPr>
        <p:sp>
          <p:nvSpPr>
            <p:cNvPr id="8" name="5-Point Star 7"/>
            <p:cNvSpPr/>
            <p:nvPr/>
          </p:nvSpPr>
          <p:spPr>
            <a:xfrm rot="5400000">
              <a:off x="5448300" y="2095500"/>
              <a:ext cx="5791200" cy="2514600"/>
            </a:xfrm>
            <a:prstGeom prst="star5">
              <a:avLst>
                <a:gd name="adj" fmla="val 28862"/>
                <a:gd name="hf" fmla="val 105146"/>
                <a:gd name="vf" fmla="val 110557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743331" y="3019670"/>
              <a:ext cx="503855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i-IN" sz="2800" b="1" dirty="0" smtClean="0">
                  <a:solidFill>
                    <a:srgbClr val="FFFF00"/>
                  </a:solidFill>
                </a:rPr>
                <a:t>व्यास सबसे लम्बी जीवा होता है </a:t>
              </a:r>
              <a:endParaRPr lang="en-IN" sz="28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120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00400" y="0"/>
            <a:ext cx="2102224" cy="2042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286000"/>
            <a:ext cx="9144000" cy="876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76300" y="3571875"/>
            <a:ext cx="6210300" cy="2524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627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00200" y="1524000"/>
            <a:ext cx="622935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657600" y="3733800"/>
            <a:ext cx="170272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450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43000" y="0"/>
            <a:ext cx="1933575" cy="609600"/>
            <a:chOff x="2057400" y="3276600"/>
            <a:chExt cx="1933575" cy="609600"/>
          </a:xfrm>
        </p:grpSpPr>
        <p:pic>
          <p:nvPicPr>
            <p:cNvPr id="1026" name="Picture 2" descr="C:\Users\pc13\Desktop\jaspal\CLASS 9\Chapter-10\Raw material\Pics\bullet_13_animated.gif">
              <a:hlinkClick r:id="rId2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57400" y="3276600"/>
              <a:ext cx="609600" cy="6096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3200400" y="3276600"/>
              <a:ext cx="790575" cy="54292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7" name="Group 46"/>
          <p:cNvGrpSpPr/>
          <p:nvPr/>
        </p:nvGrpSpPr>
        <p:grpSpPr>
          <a:xfrm>
            <a:off x="1295400" y="762000"/>
            <a:ext cx="1676400" cy="681038"/>
            <a:chOff x="1295400" y="762000"/>
            <a:chExt cx="1676400" cy="681038"/>
          </a:xfrm>
        </p:grpSpPr>
        <p:pic>
          <p:nvPicPr>
            <p:cNvPr id="1027" name="Picture 3" descr="C:\Users\pc13\Desktop\jaspal\CLASS 9\Chapter-10\Raw material\Pics\bullet_16_animated[1] (2).gif">
              <a:hlinkClick r:id="rId5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95400" y="838200"/>
              <a:ext cx="604838" cy="604838"/>
            </a:xfrm>
            <a:prstGeom prst="rect">
              <a:avLst/>
            </a:prstGeom>
            <a:noFill/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33600" y="762000"/>
              <a:ext cx="838200" cy="62864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8" name="Group 47"/>
          <p:cNvGrpSpPr/>
          <p:nvPr/>
        </p:nvGrpSpPr>
        <p:grpSpPr>
          <a:xfrm>
            <a:off x="762000" y="1371600"/>
            <a:ext cx="2867025" cy="838200"/>
            <a:chOff x="762000" y="1371600"/>
            <a:chExt cx="2867025" cy="838200"/>
          </a:xfrm>
        </p:grpSpPr>
        <p:pic>
          <p:nvPicPr>
            <p:cNvPr id="1029" name="Picture 5" descr="C:\Users\pc13\Desktop\jaspal\CLASS 9\Chapter-10\Raw material\Pics\animated_candle.gif">
              <a:hlinkClick r:id="rId8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9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1371600"/>
              <a:ext cx="838200" cy="838200"/>
            </a:xfrm>
            <a:prstGeom prst="rect">
              <a:avLst/>
            </a:prstGeom>
            <a:noFill/>
          </p:spPr>
        </p:pic>
        <p:pic>
          <p:nvPicPr>
            <p:cNvPr id="13" name="Picture 17"/>
            <p:cNvPicPr>
              <a:picLocks noChangeAspect="1" noChangeArrowheads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447800" y="1600200"/>
              <a:ext cx="2181225" cy="5619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9" name="Group 48"/>
          <p:cNvGrpSpPr/>
          <p:nvPr/>
        </p:nvGrpSpPr>
        <p:grpSpPr>
          <a:xfrm>
            <a:off x="0" y="2209800"/>
            <a:ext cx="2295525" cy="762000"/>
            <a:chOff x="1143000" y="2209800"/>
            <a:chExt cx="2295525" cy="762000"/>
          </a:xfrm>
        </p:grpSpPr>
        <p:pic>
          <p:nvPicPr>
            <p:cNvPr id="1028" name="Picture 4" descr="C:\Users\pc13\Desktop\jaspal\CLASS 9\Chapter-10\Raw material\Pics\Runner_timer.gif">
              <a:hlinkClick r:id="rId11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143000" y="2209800"/>
              <a:ext cx="1016000" cy="762000"/>
            </a:xfrm>
            <a:prstGeom prst="rect">
              <a:avLst/>
            </a:prstGeom>
            <a:noFill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81200" y="2362200"/>
              <a:ext cx="1457325" cy="457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59" name="Group 58"/>
          <p:cNvGrpSpPr/>
          <p:nvPr/>
        </p:nvGrpSpPr>
        <p:grpSpPr>
          <a:xfrm>
            <a:off x="5943600" y="2667000"/>
            <a:ext cx="3200400" cy="838200"/>
            <a:chOff x="5943600" y="2667000"/>
            <a:chExt cx="3200400" cy="83820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1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010400" y="2743200"/>
              <a:ext cx="2133600" cy="62865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2" name="Picture 5" descr="C:\Users\pc13\Desktop\jaspal\CLASS 9\Chapter-10\Raw material\Pics\animated_candle.gif">
              <a:hlinkClick r:id="rId15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9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2667000"/>
              <a:ext cx="838200" cy="838200"/>
            </a:xfrm>
            <a:prstGeom prst="rect">
              <a:avLst/>
            </a:prstGeom>
            <a:noFill/>
          </p:spPr>
        </p:pic>
      </p:grpSp>
      <p:grpSp>
        <p:nvGrpSpPr>
          <p:cNvPr id="51" name="Group 50"/>
          <p:cNvGrpSpPr/>
          <p:nvPr/>
        </p:nvGrpSpPr>
        <p:grpSpPr>
          <a:xfrm>
            <a:off x="76200" y="3429000"/>
            <a:ext cx="3028950" cy="838200"/>
            <a:chOff x="381000" y="3429000"/>
            <a:chExt cx="3028950" cy="8382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1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143000" y="3657600"/>
              <a:ext cx="2266950" cy="495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3" name="Picture 5" descr="C:\Users\pc13\Desktop\jaspal\CLASS 9\Chapter-10\Raw material\Pics\animated_candle.gif">
              <a:hlinkClick r:id="rId17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9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" y="3429000"/>
              <a:ext cx="838200" cy="838200"/>
            </a:xfrm>
            <a:prstGeom prst="rect">
              <a:avLst/>
            </a:prstGeom>
            <a:noFill/>
          </p:spPr>
        </p:pic>
      </p:grpSp>
      <p:grpSp>
        <p:nvGrpSpPr>
          <p:cNvPr id="54" name="Group 53"/>
          <p:cNvGrpSpPr/>
          <p:nvPr/>
        </p:nvGrpSpPr>
        <p:grpSpPr>
          <a:xfrm>
            <a:off x="-152400" y="5410200"/>
            <a:ext cx="3352800" cy="838200"/>
            <a:chOff x="0" y="5410200"/>
            <a:chExt cx="3352800" cy="83820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914400" y="5638800"/>
              <a:ext cx="2438400" cy="5334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4" name="Picture 5" descr="C:\Users\pc13\Desktop\jaspal\CLASS 9\Chapter-10\Raw material\Pics\animated_candle.gif">
              <a:hlinkClick r:id="rId19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9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5410200"/>
              <a:ext cx="838200" cy="838200"/>
            </a:xfrm>
            <a:prstGeom prst="rect">
              <a:avLst/>
            </a:prstGeom>
            <a:noFill/>
          </p:spPr>
        </p:pic>
      </p:grpSp>
      <p:grpSp>
        <p:nvGrpSpPr>
          <p:cNvPr id="64" name="Group 63"/>
          <p:cNvGrpSpPr/>
          <p:nvPr/>
        </p:nvGrpSpPr>
        <p:grpSpPr>
          <a:xfrm>
            <a:off x="3581400" y="5715000"/>
            <a:ext cx="2981325" cy="838200"/>
            <a:chOff x="3810000" y="5715000"/>
            <a:chExt cx="2981325" cy="838200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495800" y="5943600"/>
              <a:ext cx="2295525" cy="5619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5" name="Picture 5" descr="C:\Users\pc13\Desktop\jaspal\CLASS 9\Chapter-10\Raw material\Pics\animated_candle.gif">
              <a:hlinkClick r:id="rId21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9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0" y="5715000"/>
              <a:ext cx="838200" cy="838200"/>
            </a:xfrm>
            <a:prstGeom prst="rect">
              <a:avLst/>
            </a:prstGeom>
            <a:noFill/>
          </p:spPr>
        </p:pic>
      </p:grpSp>
      <p:grpSp>
        <p:nvGrpSpPr>
          <p:cNvPr id="57" name="Group 56"/>
          <p:cNvGrpSpPr/>
          <p:nvPr/>
        </p:nvGrpSpPr>
        <p:grpSpPr>
          <a:xfrm>
            <a:off x="4572000" y="1219200"/>
            <a:ext cx="2505075" cy="762000"/>
            <a:chOff x="4572000" y="1219200"/>
            <a:chExt cx="2505075" cy="762000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638800" y="1447800"/>
              <a:ext cx="1438275" cy="47625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6" name="Picture 4" descr="C:\Users\pc13\Desktop\jaspal\CLASS 9\Chapter-10\Raw material\Pics\Runner_timer.gif">
              <a:hlinkClick r:id="rId23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572000" y="1219200"/>
              <a:ext cx="1016000" cy="762000"/>
            </a:xfrm>
            <a:prstGeom prst="rect">
              <a:avLst/>
            </a:prstGeom>
            <a:noFill/>
          </p:spPr>
        </p:pic>
      </p:grpSp>
      <p:grpSp>
        <p:nvGrpSpPr>
          <p:cNvPr id="60" name="Group 59"/>
          <p:cNvGrpSpPr/>
          <p:nvPr/>
        </p:nvGrpSpPr>
        <p:grpSpPr>
          <a:xfrm>
            <a:off x="5791200" y="3429000"/>
            <a:ext cx="2486025" cy="762000"/>
            <a:chOff x="5943600" y="3429000"/>
            <a:chExt cx="2486025" cy="76200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010400" y="3581400"/>
              <a:ext cx="1419225" cy="5334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7" name="Picture 4" descr="C:\Users\pc13\Desktop\jaspal\CLASS 9\Chapter-10\Raw material\Pics\Runner_timer.gif">
              <a:hlinkClick r:id="rId25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943600" y="3429000"/>
              <a:ext cx="1016000" cy="762000"/>
            </a:xfrm>
            <a:prstGeom prst="rect">
              <a:avLst/>
            </a:prstGeom>
            <a:noFill/>
          </p:spPr>
        </p:pic>
      </p:grpSp>
      <p:grpSp>
        <p:nvGrpSpPr>
          <p:cNvPr id="53" name="Group 52"/>
          <p:cNvGrpSpPr/>
          <p:nvPr/>
        </p:nvGrpSpPr>
        <p:grpSpPr>
          <a:xfrm>
            <a:off x="0" y="4800600"/>
            <a:ext cx="2238375" cy="762000"/>
            <a:chOff x="1066800" y="4800600"/>
            <a:chExt cx="2238375" cy="76200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05000" y="5029200"/>
              <a:ext cx="1400175" cy="4191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8" name="Picture 4" descr="C:\Users\pc13\Desktop\jaspal\CLASS 9\Chapter-10\Raw material\Pics\Runner_timer.gif">
              <a:hlinkClick r:id="rId27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066800" y="4800600"/>
              <a:ext cx="1016000" cy="762000"/>
            </a:xfrm>
            <a:prstGeom prst="rect">
              <a:avLst/>
            </a:prstGeom>
            <a:noFill/>
          </p:spPr>
        </p:pic>
      </p:grpSp>
      <p:grpSp>
        <p:nvGrpSpPr>
          <p:cNvPr id="62" name="Group 61"/>
          <p:cNvGrpSpPr/>
          <p:nvPr/>
        </p:nvGrpSpPr>
        <p:grpSpPr>
          <a:xfrm>
            <a:off x="6324600" y="4876800"/>
            <a:ext cx="2133600" cy="609600"/>
            <a:chOff x="6324600" y="4876800"/>
            <a:chExt cx="2133600" cy="609600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010400" y="4953000"/>
              <a:ext cx="1447800" cy="457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0" name="Picture 2" descr="C:\Users\pc13\Desktop\jaspal\CLASS 9\Chapter-10\Raw material\Pics\bullet_13_animated.gif">
              <a:hlinkClick r:id="rId29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24600" y="4876800"/>
              <a:ext cx="609600" cy="6096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</p:pic>
      </p:grpSp>
      <p:grpSp>
        <p:nvGrpSpPr>
          <p:cNvPr id="63" name="Group 62"/>
          <p:cNvGrpSpPr/>
          <p:nvPr/>
        </p:nvGrpSpPr>
        <p:grpSpPr>
          <a:xfrm>
            <a:off x="3429000" y="5029200"/>
            <a:ext cx="2447925" cy="762000"/>
            <a:chOff x="3733800" y="5029200"/>
            <a:chExt cx="2447925" cy="762000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3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572000" y="5257800"/>
              <a:ext cx="1609725" cy="50482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9" name="Picture 4" descr="C:\Users\pc13\Desktop\jaspal\CLASS 9\Chapter-10\Raw material\Pics\Runner_timer.gif">
              <a:hlinkClick r:id="rId31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3733800" y="5029200"/>
              <a:ext cx="1016000" cy="762000"/>
            </a:xfrm>
            <a:prstGeom prst="rect">
              <a:avLst/>
            </a:prstGeom>
            <a:noFill/>
          </p:spPr>
        </p:pic>
      </p:grpSp>
      <p:grpSp>
        <p:nvGrpSpPr>
          <p:cNvPr id="55" name="Group 54"/>
          <p:cNvGrpSpPr/>
          <p:nvPr/>
        </p:nvGrpSpPr>
        <p:grpSpPr>
          <a:xfrm>
            <a:off x="4876800" y="0"/>
            <a:ext cx="2219325" cy="609600"/>
            <a:chOff x="4876800" y="0"/>
            <a:chExt cx="2219325" cy="60960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638800" y="76200"/>
              <a:ext cx="1457325" cy="4857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1" name="Picture 2" descr="C:\Users\pc13\Desktop\jaspal\CLASS 9\Chapter-10\Raw material\Pics\bullet_13_animated.gif">
              <a:hlinkClick r:id="rId33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6800" y="0"/>
              <a:ext cx="609600" cy="6096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</p:pic>
      </p:grpSp>
      <p:grpSp>
        <p:nvGrpSpPr>
          <p:cNvPr id="52" name="Group 51"/>
          <p:cNvGrpSpPr/>
          <p:nvPr/>
        </p:nvGrpSpPr>
        <p:grpSpPr>
          <a:xfrm>
            <a:off x="171450" y="4267200"/>
            <a:ext cx="2266950" cy="609600"/>
            <a:chOff x="1066800" y="4267200"/>
            <a:chExt cx="2266950" cy="609600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981200" y="4343400"/>
              <a:ext cx="1352550" cy="4953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2" name="Picture 2" descr="C:\Users\pc13\Desktop\jaspal\CLASS 9\Chapter-10\Raw material\Pics\bullet_13_animated.gif">
              <a:hlinkClick r:id="rId35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66800" y="4267200"/>
              <a:ext cx="609600" cy="6096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</p:pic>
      </p:grpSp>
      <p:grpSp>
        <p:nvGrpSpPr>
          <p:cNvPr id="56" name="Group 55"/>
          <p:cNvGrpSpPr/>
          <p:nvPr/>
        </p:nvGrpSpPr>
        <p:grpSpPr>
          <a:xfrm>
            <a:off x="4772025" y="609600"/>
            <a:ext cx="2286000" cy="628650"/>
            <a:chOff x="4772025" y="609600"/>
            <a:chExt cx="2286000" cy="628650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638800" y="762000"/>
              <a:ext cx="1419225" cy="47625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3" name="Picture 3" descr="C:\Users\pc13\Desktop\jaspal\CLASS 9\Chapter-10\Raw material\Pics\bullet_16_animated[1] (2).gif">
              <a:hlinkClick r:id="rId37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72025" y="609600"/>
              <a:ext cx="604838" cy="604838"/>
            </a:xfrm>
            <a:prstGeom prst="rect">
              <a:avLst/>
            </a:prstGeom>
            <a:noFill/>
          </p:spPr>
        </p:pic>
      </p:grpSp>
      <p:grpSp>
        <p:nvGrpSpPr>
          <p:cNvPr id="50" name="Group 49"/>
          <p:cNvGrpSpPr/>
          <p:nvPr/>
        </p:nvGrpSpPr>
        <p:grpSpPr>
          <a:xfrm>
            <a:off x="95250" y="3048000"/>
            <a:ext cx="2114550" cy="604838"/>
            <a:chOff x="1295400" y="3048000"/>
            <a:chExt cx="2114550" cy="604838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057400" y="3048000"/>
              <a:ext cx="1352550" cy="4572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4" name="Picture 3" descr="C:\Users\pc13\Desktop\jaspal\CLASS 9\Chapter-10\Raw material\Pics\bullet_16_animated[1] (2).gif">
              <a:hlinkClick r:id="rId39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95400" y="3048000"/>
              <a:ext cx="604838" cy="604838"/>
            </a:xfrm>
            <a:prstGeom prst="rect">
              <a:avLst/>
            </a:prstGeom>
            <a:noFill/>
          </p:spPr>
        </p:pic>
      </p:grpSp>
      <p:grpSp>
        <p:nvGrpSpPr>
          <p:cNvPr id="61" name="Group 60"/>
          <p:cNvGrpSpPr/>
          <p:nvPr/>
        </p:nvGrpSpPr>
        <p:grpSpPr>
          <a:xfrm>
            <a:off x="6019800" y="4191000"/>
            <a:ext cx="2466975" cy="604838"/>
            <a:chOff x="6019800" y="4191000"/>
            <a:chExt cx="2466975" cy="604838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4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010400" y="4267200"/>
              <a:ext cx="1476375" cy="43815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5" name="Picture 3" descr="C:\Users\pc13\Desktop\jaspal\CLASS 9\Chapter-10\Raw material\Pics\bullet_16_animated[1] (2).gif">
              <a:hlinkClick r:id="rId41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19800" y="4191000"/>
              <a:ext cx="604838" cy="604838"/>
            </a:xfrm>
            <a:prstGeom prst="rect">
              <a:avLst/>
            </a:prstGeom>
            <a:noFill/>
          </p:spPr>
        </p:pic>
      </p:grpSp>
      <p:grpSp>
        <p:nvGrpSpPr>
          <p:cNvPr id="58" name="Group 57"/>
          <p:cNvGrpSpPr/>
          <p:nvPr/>
        </p:nvGrpSpPr>
        <p:grpSpPr>
          <a:xfrm>
            <a:off x="4724400" y="2133600"/>
            <a:ext cx="2390775" cy="604838"/>
            <a:chOff x="4724400" y="2133600"/>
            <a:chExt cx="2390775" cy="604838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638800" y="2133600"/>
              <a:ext cx="1476375" cy="52387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6" name="Picture 3" descr="C:\Users\pc13\Desktop\jaspal\CLASS 9\Chapter-10\Raw material\Pics\bullet_16_animated[1] (2).gif">
              <a:hlinkClick r:id="rId43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24400" y="2133600"/>
              <a:ext cx="604838" cy="60483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10239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1026" name="Picture 2" descr="C:\Users\pc13\Desktop\jaspal\CLASS 9\chapter -9\Chapter-9\Raw Material\pics\1298903315_thank-you-308013358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81000"/>
            <a:ext cx="54102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738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0"/>
            <a:ext cx="2619375" cy="2428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1213" y="2881313"/>
            <a:ext cx="49815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1676400" y="4376928"/>
            <a:ext cx="5781608" cy="1109472"/>
            <a:chOff x="1676400" y="4114800"/>
            <a:chExt cx="5781608" cy="1109472"/>
          </a:xfrm>
        </p:grpSpPr>
        <p:sp>
          <p:nvSpPr>
            <p:cNvPr id="8" name="Flowchart: Punched Tape 7"/>
            <p:cNvSpPr/>
            <p:nvPr/>
          </p:nvSpPr>
          <p:spPr>
            <a:xfrm>
              <a:off x="1676400" y="4114800"/>
              <a:ext cx="5715000" cy="1109472"/>
            </a:xfrm>
            <a:prstGeom prst="flowChartPunchedTap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52600" y="4419600"/>
              <a:ext cx="5705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N" sz="2800" b="1" dirty="0" smtClean="0">
                  <a:solidFill>
                    <a:srgbClr val="FFFF00"/>
                  </a:solidFill>
                </a:rPr>
                <a:t>PQ </a:t>
              </a:r>
              <a:r>
                <a:rPr lang="hi-IN" sz="2800" b="1" dirty="0" smtClean="0">
                  <a:solidFill>
                    <a:srgbClr val="FFFF00"/>
                  </a:solidFill>
                </a:rPr>
                <a:t>के बीच का भाग चाप कहलाता है </a:t>
              </a:r>
              <a:endParaRPr lang="en-IN" sz="28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95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381000"/>
            <a:ext cx="2438400" cy="2247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057400"/>
            <a:ext cx="2333625" cy="638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3124200"/>
            <a:ext cx="54006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800600"/>
            <a:ext cx="56959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37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836966" y="304800"/>
            <a:ext cx="2649434" cy="1752600"/>
            <a:chOff x="2471228" y="0"/>
            <a:chExt cx="2649434" cy="1752600"/>
          </a:xfrm>
        </p:grpSpPr>
        <p:sp>
          <p:nvSpPr>
            <p:cNvPr id="6" name="Oval 5"/>
            <p:cNvSpPr/>
            <p:nvPr/>
          </p:nvSpPr>
          <p:spPr>
            <a:xfrm>
              <a:off x="2819400" y="0"/>
              <a:ext cx="1981200" cy="17526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cxnSp>
          <p:nvCxnSpPr>
            <p:cNvPr id="8" name="Straight Connector 7"/>
            <p:cNvCxnSpPr>
              <a:stCxn id="6" idx="2"/>
              <a:endCxn id="6" idx="6"/>
            </p:cNvCxnSpPr>
            <p:nvPr/>
          </p:nvCxnSpPr>
          <p:spPr>
            <a:xfrm rot="10800000" flipH="1">
              <a:off x="2819400" y="876300"/>
              <a:ext cx="1981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471228" y="685800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P</a:t>
              </a:r>
              <a:endParaRPr lang="en-IN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24400" y="681335"/>
              <a:ext cx="396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Q</a:t>
              </a:r>
              <a:endParaRPr lang="en-IN" sz="24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362200"/>
            <a:ext cx="46196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 descr="C:\Users\pc13\Desktop\jaspal\CLASS 9\Chapter-10\Raw material\Pics\is (1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3588" y="2133600"/>
            <a:ext cx="1524000" cy="1524000"/>
          </a:xfrm>
          <a:prstGeom prst="rect">
            <a:avLst/>
          </a:prstGeom>
          <a:noFill/>
        </p:spPr>
      </p:pic>
      <p:pic>
        <p:nvPicPr>
          <p:cNvPr id="4102" name="Picture 6" descr="C:\Users\pc13\Desktop\jaspal\CLASS 9\Chapter-10\Raw material\Pics\i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4267200"/>
            <a:ext cx="2971800" cy="1556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57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28800" y="1200150"/>
            <a:ext cx="5772150" cy="1466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19600" y="3505200"/>
            <a:ext cx="3533775" cy="1466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971800"/>
            <a:ext cx="3200400" cy="2943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8" name="Arc 7"/>
          <p:cNvSpPr/>
          <p:nvPr/>
        </p:nvSpPr>
        <p:spPr>
          <a:xfrm>
            <a:off x="10363200" y="281940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33800" y="143435"/>
            <a:ext cx="914400" cy="770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613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3810000"/>
            <a:ext cx="668655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304800"/>
            <a:ext cx="3371850" cy="3114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2061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On-screen Show (4:3)</PresentationFormat>
  <Paragraphs>56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1</cp:revision>
  <dcterms:created xsi:type="dcterms:W3CDTF">2006-08-16T00:00:00Z</dcterms:created>
  <dcterms:modified xsi:type="dcterms:W3CDTF">2016-09-06T05:46:21Z</dcterms:modified>
</cp:coreProperties>
</file>