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14576-A5F9-476F-9119-3392360C458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646C1-6AEC-441E-803B-722AC8CA2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67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0B1D9-607C-4EDF-A196-94C456CA80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0B1D9-607C-4EDF-A196-94C456CA80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eron's%20Formula.wm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5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4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87.png"/><Relationship Id="rId9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7.png"/><Relationship Id="rId7" Type="http://schemas.openxmlformats.org/officeDocument/2006/relationships/image" Target="../media/image11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87.png"/><Relationship Id="rId9" Type="http://schemas.openxmlformats.org/officeDocument/2006/relationships/image" Target="../media/image1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8.png"/><Relationship Id="rId3" Type="http://schemas.openxmlformats.org/officeDocument/2006/relationships/image" Target="../media/image4.gif"/><Relationship Id="rId7" Type="http://schemas.openxmlformats.org/officeDocument/2006/relationships/image" Target="../media/image6.png"/><Relationship Id="rId12" Type="http://schemas.openxmlformats.org/officeDocument/2006/relationships/slide" Target="slide32.xml"/><Relationship Id="rId17" Type="http://schemas.openxmlformats.org/officeDocument/2006/relationships/image" Target="../media/image10.png"/><Relationship Id="rId2" Type="http://schemas.openxmlformats.org/officeDocument/2006/relationships/image" Target="../media/image3.gif"/><Relationship Id="rId16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6.xml"/><Relationship Id="rId5" Type="http://schemas.openxmlformats.org/officeDocument/2006/relationships/image" Target="../media/image5.png"/><Relationship Id="rId1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slide" Target="slide27.xml"/><Relationship Id="rId9" Type="http://schemas.openxmlformats.org/officeDocument/2006/relationships/slide" Target="slide18.xml"/><Relationship Id="rId1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3" Type="http://schemas.openxmlformats.org/officeDocument/2006/relationships/image" Target="../media/image124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11" Type="http://schemas.openxmlformats.org/officeDocument/2006/relationships/image" Target="../media/image131.png"/><Relationship Id="rId5" Type="http://schemas.openxmlformats.org/officeDocument/2006/relationships/image" Target="../media/image126.gif"/><Relationship Id="rId15" Type="http://schemas.openxmlformats.org/officeDocument/2006/relationships/image" Target="../media/image87.png"/><Relationship Id="rId10" Type="http://schemas.openxmlformats.org/officeDocument/2006/relationships/image" Target="../media/image130.png"/><Relationship Id="rId4" Type="http://schemas.openxmlformats.org/officeDocument/2006/relationships/image" Target="../media/image125.png"/><Relationship Id="rId9" Type="http://schemas.openxmlformats.org/officeDocument/2006/relationships/image" Target="../media/image129.png"/><Relationship Id="rId1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image" Target="../media/image87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7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11" Type="http://schemas.openxmlformats.org/officeDocument/2006/relationships/image" Target="../media/image164.png"/><Relationship Id="rId5" Type="http://schemas.openxmlformats.org/officeDocument/2006/relationships/image" Target="../media/image159.png"/><Relationship Id="rId10" Type="http://schemas.openxmlformats.org/officeDocument/2006/relationships/image" Target="../media/image163.png"/><Relationship Id="rId4" Type="http://schemas.openxmlformats.org/officeDocument/2006/relationships/image" Target="../media/image158.png"/><Relationship Id="rId9" Type="http://schemas.openxmlformats.org/officeDocument/2006/relationships/image" Target="../media/image16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3" Type="http://schemas.openxmlformats.org/officeDocument/2006/relationships/image" Target="../media/image127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13" Type="http://schemas.openxmlformats.org/officeDocument/2006/relationships/image" Target="../media/image188.png"/><Relationship Id="rId3" Type="http://schemas.openxmlformats.org/officeDocument/2006/relationships/image" Target="../media/image179.png"/><Relationship Id="rId7" Type="http://schemas.openxmlformats.org/officeDocument/2006/relationships/image" Target="../media/image182.png"/><Relationship Id="rId12" Type="http://schemas.openxmlformats.org/officeDocument/2006/relationships/image" Target="../media/image187.png"/><Relationship Id="rId17" Type="http://schemas.openxmlformats.org/officeDocument/2006/relationships/image" Target="../media/image192.png"/><Relationship Id="rId2" Type="http://schemas.openxmlformats.org/officeDocument/2006/relationships/image" Target="../media/image178.png"/><Relationship Id="rId16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11" Type="http://schemas.openxmlformats.org/officeDocument/2006/relationships/image" Target="../media/image186.png"/><Relationship Id="rId5" Type="http://schemas.openxmlformats.org/officeDocument/2006/relationships/image" Target="../media/image87.png"/><Relationship Id="rId15" Type="http://schemas.openxmlformats.org/officeDocument/2006/relationships/image" Target="../media/image190.png"/><Relationship Id="rId10" Type="http://schemas.openxmlformats.org/officeDocument/2006/relationships/image" Target="../media/image185.png"/><Relationship Id="rId4" Type="http://schemas.openxmlformats.org/officeDocument/2006/relationships/image" Target="../media/image180.png"/><Relationship Id="rId9" Type="http://schemas.openxmlformats.org/officeDocument/2006/relationships/image" Target="../media/image184.png"/><Relationship Id="rId14" Type="http://schemas.openxmlformats.org/officeDocument/2006/relationships/image" Target="../media/image18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3" Type="http://schemas.openxmlformats.org/officeDocument/2006/relationships/image" Target="../media/image194.png"/><Relationship Id="rId7" Type="http://schemas.openxmlformats.org/officeDocument/2006/relationships/image" Target="../media/image198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96.png"/><Relationship Id="rId10" Type="http://schemas.openxmlformats.org/officeDocument/2006/relationships/image" Target="../media/image201.png"/><Relationship Id="rId4" Type="http://schemas.openxmlformats.org/officeDocument/2006/relationships/image" Target="../media/image195.png"/><Relationship Id="rId9" Type="http://schemas.openxmlformats.org/officeDocument/2006/relationships/image" Target="../media/image20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13" Type="http://schemas.openxmlformats.org/officeDocument/2006/relationships/image" Target="../media/image214.png"/><Relationship Id="rId18" Type="http://schemas.openxmlformats.org/officeDocument/2006/relationships/image" Target="../media/image218.png"/><Relationship Id="rId3" Type="http://schemas.openxmlformats.org/officeDocument/2006/relationships/image" Target="../media/image204.png"/><Relationship Id="rId7" Type="http://schemas.openxmlformats.org/officeDocument/2006/relationships/image" Target="../media/image208.png"/><Relationship Id="rId12" Type="http://schemas.openxmlformats.org/officeDocument/2006/relationships/image" Target="../media/image213.png"/><Relationship Id="rId17" Type="http://schemas.openxmlformats.org/officeDocument/2006/relationships/image" Target="../media/image217.png"/><Relationship Id="rId2" Type="http://schemas.openxmlformats.org/officeDocument/2006/relationships/image" Target="../media/image203.png"/><Relationship Id="rId16" Type="http://schemas.openxmlformats.org/officeDocument/2006/relationships/image" Target="../media/image2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7.png"/><Relationship Id="rId11" Type="http://schemas.openxmlformats.org/officeDocument/2006/relationships/image" Target="../media/image212.png"/><Relationship Id="rId5" Type="http://schemas.openxmlformats.org/officeDocument/2006/relationships/image" Target="../media/image206.png"/><Relationship Id="rId15" Type="http://schemas.openxmlformats.org/officeDocument/2006/relationships/image" Target="../media/image215.png"/><Relationship Id="rId10" Type="http://schemas.openxmlformats.org/officeDocument/2006/relationships/image" Target="../media/image211.png"/><Relationship Id="rId4" Type="http://schemas.openxmlformats.org/officeDocument/2006/relationships/image" Target="../media/image205.png"/><Relationship Id="rId9" Type="http://schemas.openxmlformats.org/officeDocument/2006/relationships/image" Target="../media/image210.png"/><Relationship Id="rId14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13" Type="http://schemas.openxmlformats.org/officeDocument/2006/relationships/image" Target="../media/image223.png"/><Relationship Id="rId18" Type="http://schemas.openxmlformats.org/officeDocument/2006/relationships/image" Target="../media/image228.png"/><Relationship Id="rId3" Type="http://schemas.openxmlformats.org/officeDocument/2006/relationships/image" Target="../media/image220.png"/><Relationship Id="rId7" Type="http://schemas.openxmlformats.org/officeDocument/2006/relationships/image" Target="../media/image205.png"/><Relationship Id="rId12" Type="http://schemas.openxmlformats.org/officeDocument/2006/relationships/image" Target="../media/image210.png"/><Relationship Id="rId17" Type="http://schemas.openxmlformats.org/officeDocument/2006/relationships/image" Target="../media/image227.png"/><Relationship Id="rId2" Type="http://schemas.openxmlformats.org/officeDocument/2006/relationships/image" Target="../media/image219.png"/><Relationship Id="rId16" Type="http://schemas.openxmlformats.org/officeDocument/2006/relationships/image" Target="../media/image226.png"/><Relationship Id="rId20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4.png"/><Relationship Id="rId11" Type="http://schemas.openxmlformats.org/officeDocument/2006/relationships/image" Target="../media/image203.png"/><Relationship Id="rId5" Type="http://schemas.openxmlformats.org/officeDocument/2006/relationships/image" Target="../media/image222.png"/><Relationship Id="rId15" Type="http://schemas.openxmlformats.org/officeDocument/2006/relationships/image" Target="../media/image225.png"/><Relationship Id="rId10" Type="http://schemas.openxmlformats.org/officeDocument/2006/relationships/image" Target="../media/image208.png"/><Relationship Id="rId19" Type="http://schemas.openxmlformats.org/officeDocument/2006/relationships/image" Target="../media/image229.png"/><Relationship Id="rId4" Type="http://schemas.openxmlformats.org/officeDocument/2006/relationships/image" Target="../media/image221.png"/><Relationship Id="rId9" Type="http://schemas.openxmlformats.org/officeDocument/2006/relationships/image" Target="../media/image207.png"/><Relationship Id="rId14" Type="http://schemas.openxmlformats.org/officeDocument/2006/relationships/image" Target="../media/image2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50978" y="229850"/>
            <a:ext cx="261642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6600" dirty="0" smtClean="0">
                <a:solidFill>
                  <a:srgbClr val="7030A0"/>
                </a:solidFill>
              </a:rPr>
              <a:t>कक्षा</a:t>
            </a:r>
            <a:r>
              <a:rPr lang="en-US" sz="6600" dirty="0" smtClean="0">
                <a:solidFill>
                  <a:srgbClr val="7030A0"/>
                </a:solidFill>
              </a:rPr>
              <a:t> -9</a:t>
            </a:r>
            <a:endParaRPr lang="en-IN" sz="66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95533" y="1677650"/>
            <a:ext cx="45624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8000" dirty="0" smtClean="0">
                <a:solidFill>
                  <a:srgbClr val="00B050"/>
                </a:solidFill>
              </a:rPr>
              <a:t>अध्याय</a:t>
            </a:r>
            <a:r>
              <a:rPr lang="en-US" sz="8000" dirty="0" smtClean="0">
                <a:solidFill>
                  <a:srgbClr val="00B050"/>
                </a:solidFill>
              </a:rPr>
              <a:t>-12</a:t>
            </a:r>
            <a:endParaRPr lang="en-IN" sz="8000" dirty="0">
              <a:solidFill>
                <a:srgbClr val="00B05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676400" y="3419475"/>
            <a:ext cx="5838825" cy="1990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http://t3.gstatic.com/images?q=tbn:ANd9GcQ9IXGfMxBZ9a7dpoSl34csQ9Jc2VLR2fyepWuohfC4A5wjW4E7B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581400"/>
            <a:ext cx="3257550" cy="1400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226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4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4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4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0"/>
            <a:ext cx="31242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" y="4343400"/>
            <a:ext cx="7829550" cy="1209675"/>
          </a:xfrm>
          <a:prstGeom prst="round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914400"/>
            <a:ext cx="8177499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623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981200"/>
            <a:ext cx="5181600" cy="444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22822" y="3124200"/>
            <a:ext cx="4823599" cy="144780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hlinkClick r:id="rId2" action="ppaction://hlinkfile"/>
              </a:rPr>
              <a:t>Click on TV</a:t>
            </a:r>
            <a:endParaRPr kumimoji="0" lang="en-US" sz="7200" b="1" i="0" u="none" strike="noStrike" kern="1200" cap="none" spc="0" normalizeH="0" baseline="0" noProof="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228600"/>
            <a:ext cx="5257800" cy="174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92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8575"/>
            <a:ext cx="7362825" cy="12668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409700"/>
            <a:ext cx="3771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819400"/>
            <a:ext cx="43053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581400"/>
            <a:ext cx="3695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5825" y="5067300"/>
            <a:ext cx="51339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5819775"/>
            <a:ext cx="2390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5791200"/>
            <a:ext cx="1000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9225" y="1066800"/>
            <a:ext cx="77247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9792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3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3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3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7152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905000"/>
            <a:ext cx="3600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667000"/>
            <a:ext cx="34480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543425"/>
            <a:ext cx="6886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29075" y="3429000"/>
            <a:ext cx="1000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707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2950" y="152400"/>
            <a:ext cx="7715250" cy="1466850"/>
          </a:xfrm>
          <a:prstGeom prst="round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657600" y="1828800"/>
            <a:ext cx="1047750" cy="514350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438400" y="2752725"/>
            <a:ext cx="2933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438400" y="3895725"/>
            <a:ext cx="52197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4343400" y="4591050"/>
            <a:ext cx="22383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4410075" y="5505450"/>
            <a:ext cx="12287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5486400" y="1543050"/>
            <a:ext cx="28575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796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3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581400" y="609600"/>
            <a:ext cx="1276350" cy="561975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048000" y="1600200"/>
            <a:ext cx="2476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2667000"/>
            <a:ext cx="4838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038600" y="3581400"/>
            <a:ext cx="2085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95800" y="4724400"/>
            <a:ext cx="942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57800" y="533400"/>
            <a:ext cx="2743200" cy="1381125"/>
          </a:xfrm>
          <a:prstGeom prst="snip2Same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569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04850" y="381000"/>
            <a:ext cx="7829550" cy="800100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66925" y="1295400"/>
            <a:ext cx="47910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57400" y="1905000"/>
            <a:ext cx="4972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00400" y="2590800"/>
            <a:ext cx="21717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76600" y="3124200"/>
            <a:ext cx="17430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971800" y="3810000"/>
            <a:ext cx="2895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971800" y="4362450"/>
            <a:ext cx="29622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971800" y="4743450"/>
            <a:ext cx="28670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5181600"/>
            <a:ext cx="5229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657600" y="5572125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81400" y="6019800"/>
            <a:ext cx="13144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rgbClr val="FFCC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38200" y="1295400"/>
            <a:ext cx="904875" cy="542925"/>
          </a:xfrm>
          <a:prstGeom prst="ellipse">
            <a:avLst/>
          </a:prstGeom>
          <a:solidFill>
            <a:srgbClr val="FFCCFF"/>
          </a:solidFill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943600" y="2057400"/>
            <a:ext cx="25527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578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152400"/>
            <a:ext cx="7410450" cy="1762125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76900" y="1524000"/>
            <a:ext cx="32385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1981200"/>
            <a:ext cx="904875" cy="542925"/>
          </a:xfrm>
          <a:prstGeom prst="ellipse">
            <a:avLst/>
          </a:prstGeom>
          <a:solidFill>
            <a:srgbClr val="FFCCFF"/>
          </a:solidFill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2895600"/>
            <a:ext cx="46482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3429000"/>
            <a:ext cx="33813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71750" y="4067175"/>
            <a:ext cx="2228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76400" y="4572000"/>
            <a:ext cx="36957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81275" y="5257800"/>
            <a:ext cx="28289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14600" y="5791200"/>
            <a:ext cx="2828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5857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3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733800" y="762000"/>
            <a:ext cx="24669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228600"/>
            <a:ext cx="5648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771900" y="1371600"/>
            <a:ext cx="14097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3143250"/>
            <a:ext cx="4905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3705225"/>
            <a:ext cx="7629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562600" y="4276725"/>
            <a:ext cx="971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4724400"/>
            <a:ext cx="4838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05000" y="2057400"/>
            <a:ext cx="4800600" cy="990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81200" y="5638800"/>
            <a:ext cx="4657725" cy="79057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6943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3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CC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23900" y="76200"/>
            <a:ext cx="7810500" cy="733425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24575" y="781050"/>
            <a:ext cx="24860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CC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38200" y="1066800"/>
            <a:ext cx="904875" cy="542925"/>
          </a:xfrm>
          <a:prstGeom prst="ellipse">
            <a:avLst/>
          </a:prstGeom>
          <a:solidFill>
            <a:srgbClr val="FFCCFF"/>
          </a:solidFill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1200150"/>
            <a:ext cx="4133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71600" y="1828800"/>
            <a:ext cx="5638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2514600"/>
            <a:ext cx="45529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38250" y="3048000"/>
            <a:ext cx="5924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3609975"/>
            <a:ext cx="43243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28800" y="4267200"/>
            <a:ext cx="5133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09800" y="4953000"/>
            <a:ext cx="42481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912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3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4282" name="Picture 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52400"/>
            <a:ext cx="168910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3" name="Picture 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0"/>
            <a:ext cx="16192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93" name="AutoShape 21" descr="NCERT/CBSE class 9 Mathematics book Mathematic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9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3429000" y="1981200"/>
            <a:ext cx="1752600" cy="603045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1752600"/>
            <a:ext cx="31242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1600200" y="2971800"/>
            <a:ext cx="1905000" cy="655484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Picture 2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181600" y="2971800"/>
            <a:ext cx="2286000" cy="615462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5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676400" y="4953000"/>
            <a:ext cx="1905000" cy="655484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rgbClr val="FFCC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486400" y="5105400"/>
            <a:ext cx="1933575" cy="552450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" name="Picture 13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1600" y="1981200"/>
            <a:ext cx="1743075" cy="533400"/>
          </a:xfrm>
          <a:prstGeom prst="ellipse">
            <a:avLst/>
          </a:prstGeom>
          <a:ln w="5715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3" name="Rectangle 32"/>
          <p:cNvSpPr/>
          <p:nvPr/>
        </p:nvSpPr>
        <p:spPr>
          <a:xfrm>
            <a:off x="2209800" y="152400"/>
            <a:ext cx="48768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i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हमें क्या सीखना है</a:t>
            </a:r>
            <a:endParaRPr lang="en-IN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90800" y="1120914"/>
            <a:ext cx="384573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Click on the topic</a:t>
            </a:r>
            <a:endParaRPr lang="en-IN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5" name="Picture 1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4091642"/>
            <a:ext cx="7543800" cy="480358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7355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95600" y="609600"/>
            <a:ext cx="27241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971800" y="1219200"/>
            <a:ext cx="29241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048000" y="1752600"/>
            <a:ext cx="2828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2514600"/>
            <a:ext cx="3924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105150" y="3200400"/>
            <a:ext cx="4286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124200" y="3886200"/>
            <a:ext cx="2438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124200" y="4419600"/>
            <a:ext cx="1600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rgbClr val="FFCC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905000" y="5257800"/>
            <a:ext cx="4238625" cy="942975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08100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3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3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3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3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5" y="781050"/>
            <a:ext cx="7324725" cy="1047750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1905000"/>
            <a:ext cx="2762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62200" y="2428875"/>
            <a:ext cx="25717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http://img1.meritnation.com/img/curr/1/9/7/109/2668/Chapter%2012_html_6a82d554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743200" y="2733675"/>
            <a:ext cx="1905000" cy="667566"/>
          </a:xfrm>
          <a:prstGeom prst="rect">
            <a:avLst/>
          </a:prstGeom>
          <a:noFill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3276600"/>
            <a:ext cx="5133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28800" y="3657600"/>
            <a:ext cx="451554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97243" y="4038600"/>
            <a:ext cx="303695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86200" y="4724400"/>
            <a:ext cx="2514600" cy="85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19800" y="4495800"/>
            <a:ext cx="1143000" cy="119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20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47875" y="5638800"/>
            <a:ext cx="4276725" cy="84772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408" name="Picture 24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77000" y="5800725"/>
            <a:ext cx="685800" cy="5334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409" name="Picture 2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1790700"/>
            <a:ext cx="23812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Picture 26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00400" y="70338"/>
            <a:ext cx="2286000" cy="615462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1895475"/>
            <a:ext cx="904875" cy="542925"/>
          </a:xfrm>
          <a:prstGeom prst="ellipse">
            <a:avLst/>
          </a:prstGeom>
          <a:solidFill>
            <a:srgbClr val="FFCCFF"/>
          </a:solidFill>
          <a:ln w="63500" cap="rnd">
            <a:solidFill>
              <a:schemeClr val="bg1">
                <a:lumMod val="6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77800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3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3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3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3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3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3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3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28800" y="76200"/>
            <a:ext cx="4517081" cy="79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43216" y="533400"/>
            <a:ext cx="5395784" cy="76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1219200"/>
            <a:ext cx="4267200" cy="3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76400" y="2895600"/>
            <a:ext cx="5162378" cy="82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181600" y="3429000"/>
            <a:ext cx="1784865" cy="10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181600" y="4419600"/>
            <a:ext cx="1524000" cy="70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800" y="5105400"/>
            <a:ext cx="5669280" cy="9144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1683265"/>
            <a:ext cx="4626919" cy="75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191000" y="2258860"/>
            <a:ext cx="1600200" cy="7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5671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3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3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3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26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00400" y="70338"/>
            <a:ext cx="2286000" cy="615462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" y="762000"/>
            <a:ext cx="823383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2667000"/>
            <a:ext cx="55245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813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109663" y="1323975"/>
            <a:ext cx="69246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152400"/>
            <a:ext cx="72771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9650" y="4114800"/>
            <a:ext cx="75247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4829175"/>
            <a:ext cx="74104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5734050"/>
            <a:ext cx="73818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067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rallelogram 18"/>
          <p:cNvSpPr/>
          <p:nvPr/>
        </p:nvSpPr>
        <p:spPr>
          <a:xfrm>
            <a:off x="3048000" y="4038600"/>
            <a:ext cx="2286000" cy="1752600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Diamond 16"/>
          <p:cNvSpPr/>
          <p:nvPr/>
        </p:nvSpPr>
        <p:spPr>
          <a:xfrm>
            <a:off x="990600" y="3886200"/>
            <a:ext cx="1371600" cy="2057400"/>
          </a:xfrm>
          <a:prstGeom prst="diamond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" y="722852"/>
            <a:ext cx="8991600" cy="572547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CC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00100" y="1600200"/>
            <a:ext cx="7658100" cy="1752600"/>
          </a:xfrm>
          <a:prstGeom prst="round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flipV="1">
            <a:off x="3048000" y="4038600"/>
            <a:ext cx="2286000" cy="175260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7" idx="0"/>
          </p:cNvCxnSpPr>
          <p:nvPr/>
        </p:nvCxnSpPr>
        <p:spPr>
          <a:xfrm rot="16200000" flipV="1">
            <a:off x="647700" y="4914900"/>
            <a:ext cx="2057402" cy="1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rapezoid 13"/>
          <p:cNvSpPr/>
          <p:nvPr/>
        </p:nvSpPr>
        <p:spPr>
          <a:xfrm>
            <a:off x="6400800" y="4038600"/>
            <a:ext cx="1905000" cy="1752600"/>
          </a:xfrm>
          <a:prstGeom prst="trapezoid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 rot="16200000" flipV="1">
            <a:off x="6705600" y="4191000"/>
            <a:ext cx="1752600" cy="14478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7" idx="1"/>
            <a:endCxn id="17" idx="3"/>
          </p:cNvCxnSpPr>
          <p:nvPr/>
        </p:nvCxnSpPr>
        <p:spPr>
          <a:xfrm rot="10800000" flipH="1">
            <a:off x="990600" y="4914900"/>
            <a:ext cx="1371600" cy="158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3314700" y="4229100"/>
            <a:ext cx="1752600" cy="137160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248400" y="4191000"/>
            <a:ext cx="1752600" cy="14478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356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2">
                <a:lumMod val="9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5800" y="685800"/>
            <a:ext cx="7915275" cy="2352675"/>
          </a:xfrm>
          <a:prstGeom prst="round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9400" y="0"/>
            <a:ext cx="3457575" cy="70485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57200" y="5410200"/>
            <a:ext cx="7877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57200" y="2971800"/>
            <a:ext cx="58197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819400"/>
            <a:ext cx="6248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" y="4800600"/>
            <a:ext cx="904875" cy="542925"/>
          </a:xfrm>
          <a:prstGeom prst="ellipse">
            <a:avLst/>
          </a:prstGeom>
          <a:solidFill>
            <a:srgbClr val="FFCCFF"/>
          </a:solidFill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28461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838200"/>
            <a:ext cx="44577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1981200"/>
            <a:ext cx="3857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2667000"/>
            <a:ext cx="3305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95600" y="3352800"/>
            <a:ext cx="4524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" y="1295400"/>
            <a:ext cx="451554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971800" y="3810000"/>
            <a:ext cx="28384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048000" y="4495800"/>
            <a:ext cx="16192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048000" y="5181600"/>
            <a:ext cx="18192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76400" y="76200"/>
            <a:ext cx="5486400" cy="682319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914400"/>
            <a:ext cx="34385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24200" y="5638800"/>
            <a:ext cx="2419350" cy="676275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3974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3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5" dur="5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8200" y="123825"/>
            <a:ext cx="7376337" cy="71437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990600"/>
            <a:ext cx="451554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47700" y="1838325"/>
            <a:ext cx="31623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981325" y="1219200"/>
            <a:ext cx="57054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2695575"/>
            <a:ext cx="66103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00400" y="3124200"/>
            <a:ext cx="2647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00400" y="3505200"/>
            <a:ext cx="1190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19600" y="3505200"/>
            <a:ext cx="13811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838200"/>
            <a:ext cx="59055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" y="3733800"/>
            <a:ext cx="78962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" y="5400675"/>
            <a:ext cx="59150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400800" y="5276850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152900" y="5876925"/>
            <a:ext cx="1638300" cy="676275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6694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3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0" y="114300"/>
            <a:ext cx="7848600" cy="2476500"/>
          </a:xfrm>
          <a:prstGeom prst="round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667375" y="2514600"/>
            <a:ext cx="2943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7350" y="2438400"/>
            <a:ext cx="32194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CC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0" y="2590800"/>
            <a:ext cx="904875" cy="542925"/>
          </a:xfrm>
          <a:prstGeom prst="ellipse">
            <a:avLst/>
          </a:prstGeom>
          <a:solidFill>
            <a:srgbClr val="FFCCFF"/>
          </a:solidFill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09700" y="2438400"/>
            <a:ext cx="4533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81200" y="2971800"/>
            <a:ext cx="35337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14600" y="3276600"/>
            <a:ext cx="1790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24125" y="3543300"/>
            <a:ext cx="19716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76550" y="4048125"/>
            <a:ext cx="16192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19400" y="4400550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19400" y="4876800"/>
            <a:ext cx="7143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" y="5181600"/>
            <a:ext cx="69913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" y="5581650"/>
            <a:ext cx="4152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00600" y="5638800"/>
            <a:ext cx="16287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rgbClr val="FFCC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19700" y="6172200"/>
            <a:ext cx="1104900" cy="361950"/>
          </a:xfrm>
          <a:prstGeom prst="ellipse">
            <a:avLst/>
          </a:prstGeom>
          <a:ln w="28575" cap="rnd">
            <a:solidFill>
              <a:srgbClr val="FF00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3810000"/>
            <a:ext cx="35528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715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7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CCFF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1676400" y="1905000"/>
            <a:ext cx="4286250" cy="12668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CCFF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904875" y="762000"/>
            <a:ext cx="7324725" cy="9525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CCFF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1323975" y="3438525"/>
            <a:ext cx="5076825" cy="12096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14725" y="76200"/>
            <a:ext cx="1743075" cy="533400"/>
          </a:xfrm>
          <a:prstGeom prst="ellipse">
            <a:avLst/>
          </a:prstGeom>
          <a:ln w="28575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6096000" y="2466975"/>
            <a:ext cx="666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7675" y="4648200"/>
            <a:ext cx="18383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8056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71525" y="190500"/>
            <a:ext cx="77628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81000"/>
            <a:ext cx="2914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81050" y="952500"/>
            <a:ext cx="4324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448050" y="1466850"/>
            <a:ext cx="8191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" y="2105025"/>
            <a:ext cx="52197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171825" y="2590800"/>
            <a:ext cx="3762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352800" y="3543300"/>
            <a:ext cx="21621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FFCC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67075" y="4038600"/>
            <a:ext cx="1076325" cy="561975"/>
          </a:xfrm>
          <a:prstGeom prst="ellipse">
            <a:avLst/>
          </a:prstGeom>
          <a:ln w="28575" cap="rnd">
            <a:solidFill>
              <a:srgbClr val="FF00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99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42950" y="4591050"/>
            <a:ext cx="7715250" cy="819150"/>
          </a:xfrm>
          <a:prstGeom prst="flowChartPunchedTape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76300" y="5543550"/>
            <a:ext cx="7277100" cy="704850"/>
          </a:xfrm>
          <a:prstGeom prst="horizontalScroll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761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40623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981200"/>
            <a:ext cx="22955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24025" y="1943100"/>
            <a:ext cx="24669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14500" y="2286000"/>
            <a:ext cx="2095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85825" y="2514600"/>
            <a:ext cx="437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71550" y="2895600"/>
            <a:ext cx="36766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3200400"/>
            <a:ext cx="32956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-27398"/>
            <a:ext cx="7772400" cy="20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1981200"/>
            <a:ext cx="28289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1981200"/>
            <a:ext cx="2781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85825" y="3476625"/>
            <a:ext cx="5057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838325"/>
            <a:ext cx="26289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52550" y="3886200"/>
            <a:ext cx="32194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42925" y="1905000"/>
            <a:ext cx="904875" cy="542925"/>
          </a:xfrm>
          <a:prstGeom prst="ellipse">
            <a:avLst/>
          </a:prstGeom>
          <a:solidFill>
            <a:srgbClr val="FFCCFF"/>
          </a:solidFill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" y="5029200"/>
            <a:ext cx="68294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048000" y="5486400"/>
            <a:ext cx="24574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562600" y="5514975"/>
            <a:ext cx="962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18">
            <a:duotone>
              <a:prstClr val="black"/>
              <a:srgbClr val="FFCC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0" y="5943601"/>
            <a:ext cx="7912359" cy="609600"/>
          </a:xfrm>
          <a:prstGeom prst="horizontalScroll">
            <a:avLst/>
          </a:prstGeom>
          <a:noFill/>
          <a:ln w="28575">
            <a:solidFill>
              <a:srgbClr val="9966FF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9376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3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7428E-6 L -0.00208 0.2435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771900" y="104775"/>
            <a:ext cx="1562100" cy="657225"/>
          </a:xfrm>
          <a:prstGeom prst="rect">
            <a:avLst/>
          </a:prstGeom>
          <a:ln w="88900" cap="sq" cmpd="thickThin">
            <a:solidFill>
              <a:srgbClr val="9966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2514600"/>
            <a:ext cx="1714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81000"/>
            <a:ext cx="25908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8325" y="609600"/>
            <a:ext cx="28098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 rot="16200000" flipH="1">
            <a:off x="6934200" y="1676400"/>
            <a:ext cx="762000" cy="60960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24025" y="809625"/>
            <a:ext cx="24669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14500" y="1152525"/>
            <a:ext cx="2095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85825" y="1381125"/>
            <a:ext cx="437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71550" y="1762125"/>
            <a:ext cx="36766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2066925"/>
            <a:ext cx="32956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685800"/>
            <a:ext cx="22955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685800"/>
            <a:ext cx="28289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76325" y="2819400"/>
            <a:ext cx="3419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71600" y="3657600"/>
            <a:ext cx="3076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4114800"/>
            <a:ext cx="29432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4572000"/>
            <a:ext cx="29527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19400" y="5105400"/>
            <a:ext cx="16573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95800" y="5200650"/>
            <a:ext cx="11049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791200" y="5248275"/>
            <a:ext cx="6858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rgbClr val="FFCCFF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1371600" y="5791200"/>
            <a:ext cx="5343525" cy="704850"/>
          </a:xfrm>
          <a:prstGeom prst="horizontalScroll">
            <a:avLst/>
          </a:prstGeom>
          <a:noFill/>
          <a:ln w="28575">
            <a:solidFill>
              <a:srgbClr val="FF00FF"/>
            </a:solidFill>
          </a:ln>
        </p:spPr>
      </p:pic>
    </p:spTree>
    <p:extLst>
      <p:ext uri="{BB962C8B-B14F-4D97-AF65-F5344CB8AC3E}">
        <p14:creationId xmlns:p14="http://schemas.microsoft.com/office/powerpoint/2010/main" val="131673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3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3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3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6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CC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657600" y="304800"/>
            <a:ext cx="1933575" cy="552450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" y="9906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9375" y="2609850"/>
            <a:ext cx="28670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007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228600"/>
            <a:ext cx="74009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1524000"/>
            <a:ext cx="3276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277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457200"/>
            <a:ext cx="75628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05000" y="838200"/>
            <a:ext cx="48482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593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04800" y="304800"/>
            <a:ext cx="83023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sosceles Triangle 4"/>
          <p:cNvSpPr/>
          <p:nvPr/>
        </p:nvSpPr>
        <p:spPr>
          <a:xfrm>
            <a:off x="1524000" y="1981200"/>
            <a:ext cx="2743200" cy="1752600"/>
          </a:xfrm>
          <a:prstGeom prst="triangle">
            <a:avLst>
              <a:gd name="adj" fmla="val 36813"/>
            </a:avLst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Parallelogram 5"/>
          <p:cNvSpPr/>
          <p:nvPr/>
        </p:nvSpPr>
        <p:spPr>
          <a:xfrm>
            <a:off x="1524000" y="1981200"/>
            <a:ext cx="3200400" cy="1752600"/>
          </a:xfrm>
          <a:prstGeom prst="parallelogram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 rot="18182700">
            <a:off x="1653240" y="2534901"/>
            <a:ext cx="628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62200" y="3733800"/>
            <a:ext cx="647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72200" y="3752850"/>
            <a:ext cx="647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 rot="2625645">
            <a:off x="3208257" y="2618042"/>
            <a:ext cx="657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5117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2109E-6 L 0.39166 0.0055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" y="304800"/>
            <a:ext cx="800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438400"/>
            <a:ext cx="25431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6350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" y="533400"/>
            <a:ext cx="820832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825115"/>
            <a:ext cx="3124200" cy="288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926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33400" y="304800"/>
            <a:ext cx="828348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63" y="1933575"/>
            <a:ext cx="24288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393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38725" y="2133600"/>
            <a:ext cx="2809875" cy="1362075"/>
          </a:xfrm>
          <a:prstGeom prst="roundRect">
            <a:avLst/>
          </a:prstGeom>
          <a:noFill/>
          <a:ln w="28575">
            <a:noFill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CCFF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971550" y="2667000"/>
            <a:ext cx="3219450" cy="4857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CCFF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2362200" y="3276600"/>
            <a:ext cx="1752600" cy="76200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CCFF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1114425" y="1000125"/>
            <a:ext cx="6048375" cy="9810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CCFF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2362200" y="4114800"/>
            <a:ext cx="1819275" cy="66675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2438400" y="4876800"/>
            <a:ext cx="971550" cy="50482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47788" y="5638800"/>
            <a:ext cx="6448425" cy="838200"/>
          </a:xfrm>
          <a:prstGeom prst="roundRect">
            <a:avLst/>
          </a:prstGeom>
          <a:noFill/>
          <a:ln w="28575">
            <a:noFill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3234" y="76200"/>
            <a:ext cx="2214566" cy="76200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8622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76200"/>
            <a:ext cx="7086600" cy="25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2176463"/>
            <a:ext cx="31051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6721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" y="685800"/>
            <a:ext cx="813612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352550"/>
            <a:ext cx="46196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4365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480" y="838200"/>
            <a:ext cx="8044720" cy="5334000"/>
          </a:xfrm>
          <a:prstGeom prst="cloud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80C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2133600"/>
            <a:ext cx="4486275" cy="428625"/>
          </a:xfrm>
          <a:prstGeom prst="snip2Diag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5791200" y="1771650"/>
            <a:ext cx="28575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76200"/>
            <a:ext cx="82010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4953000"/>
            <a:ext cx="49720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895600"/>
            <a:ext cx="50482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513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24050" y="1066800"/>
            <a:ext cx="2038350" cy="514350"/>
          </a:xfrm>
          <a:prstGeom prst="snip2Same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28800" y="2266950"/>
            <a:ext cx="3219450" cy="400050"/>
          </a:xfrm>
          <a:prstGeom prst="snip2Same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28800" y="1676400"/>
            <a:ext cx="4267200" cy="447675"/>
          </a:xfrm>
          <a:prstGeom prst="snip2Same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28800" y="2819400"/>
            <a:ext cx="3086100" cy="438150"/>
          </a:xfrm>
          <a:prstGeom prst="snip2Same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05000" y="3429000"/>
            <a:ext cx="3676650" cy="628650"/>
          </a:xfrm>
          <a:prstGeom prst="snip2Same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33800" y="4267200"/>
            <a:ext cx="1905000" cy="533400"/>
          </a:xfrm>
          <a:prstGeom prst="snip2Same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62375" y="5000625"/>
            <a:ext cx="1266825" cy="409575"/>
          </a:xfrm>
          <a:prstGeom prst="snip2Same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5943600" y="1143000"/>
            <a:ext cx="28575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152400"/>
            <a:ext cx="48196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62200" y="5638800"/>
            <a:ext cx="3886200" cy="819150"/>
          </a:xfrm>
          <a:prstGeom prst="ellipse">
            <a:avLst/>
          </a:prstGeom>
          <a:noFill/>
          <a:ln w="28575">
            <a:solidFill>
              <a:srgbClr val="FFCC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426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5800" y="304800"/>
            <a:ext cx="7743825" cy="1485900"/>
          </a:xfrm>
          <a:prstGeom prst="snip2Same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3657600"/>
            <a:ext cx="7867650" cy="1209675"/>
          </a:xfrm>
          <a:prstGeom prst="snip2Same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9400" y="5257800"/>
            <a:ext cx="3181350" cy="657225"/>
          </a:xfrm>
          <a:prstGeom prst="snip2Same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95600" y="2057400"/>
            <a:ext cx="2743200" cy="1381125"/>
          </a:xfrm>
          <a:prstGeom prst="snip2Same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198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52600" y="457200"/>
            <a:ext cx="5000625" cy="371475"/>
          </a:xfrm>
          <a:prstGeom prst="snip2Same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28800" y="1143000"/>
            <a:ext cx="1828800" cy="428625"/>
          </a:xfrm>
          <a:prstGeom prst="snip2Same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66900" y="2590800"/>
            <a:ext cx="1866900" cy="466725"/>
          </a:xfrm>
          <a:prstGeom prst="snip2Same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3495675"/>
            <a:ext cx="5686425" cy="771525"/>
          </a:xfrm>
          <a:prstGeom prst="snip2Same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1905000"/>
            <a:ext cx="2238375" cy="428625"/>
          </a:xfrm>
          <a:prstGeom prst="snip2Same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5562600"/>
            <a:ext cx="3705225" cy="83820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86400" y="1828800"/>
            <a:ext cx="2743200" cy="1381125"/>
          </a:xfrm>
          <a:prstGeom prst="snip2Same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381500"/>
            <a:ext cx="29051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460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ADFA-7EC3-4253-93A4-1B2B6767BA6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47650"/>
            <a:ext cx="78771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105400"/>
            <a:ext cx="82391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025" y="2819400"/>
            <a:ext cx="77247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500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On-screen Show (4:3)</PresentationFormat>
  <Paragraphs>49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1</cp:revision>
  <dcterms:created xsi:type="dcterms:W3CDTF">2006-08-16T00:00:00Z</dcterms:created>
  <dcterms:modified xsi:type="dcterms:W3CDTF">2016-08-29T10:05:05Z</dcterms:modified>
</cp:coreProperties>
</file>