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4.png"/><Relationship Id="rId7" Type="http://schemas.openxmlformats.org/officeDocument/2006/relationships/hyperlink" Target="Video/Statistics%20-%20Find%20the%20range.wm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slide" Target="slide34.xml"/><Relationship Id="rId26" Type="http://schemas.openxmlformats.org/officeDocument/2006/relationships/image" Target="../media/image12.png"/><Relationship Id="rId3" Type="http://schemas.openxmlformats.org/officeDocument/2006/relationships/image" Target="../media/image2.gif"/><Relationship Id="rId21" Type="http://schemas.openxmlformats.org/officeDocument/2006/relationships/slide" Target="slide46.xml"/><Relationship Id="rId34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17" Type="http://schemas.openxmlformats.org/officeDocument/2006/relationships/image" Target="../media/image9.png"/><Relationship Id="rId25" Type="http://schemas.openxmlformats.org/officeDocument/2006/relationships/slide" Target="slide63.xml"/><Relationship Id="rId33" Type="http://schemas.openxmlformats.org/officeDocument/2006/relationships/slide" Target="slide73.xml"/><Relationship Id="rId2" Type="http://schemas.openxmlformats.org/officeDocument/2006/relationships/image" Target="../media/image1.gif"/><Relationship Id="rId16" Type="http://schemas.openxmlformats.org/officeDocument/2006/relationships/slide" Target="slide21.xml"/><Relationship Id="rId20" Type="http://schemas.openxmlformats.org/officeDocument/2006/relationships/slide" Target="slide24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6.xml"/><Relationship Id="rId11" Type="http://schemas.openxmlformats.org/officeDocument/2006/relationships/image" Target="../media/image6.png"/><Relationship Id="rId24" Type="http://schemas.openxmlformats.org/officeDocument/2006/relationships/slide" Target="slide48.xml"/><Relationship Id="rId32" Type="http://schemas.openxmlformats.org/officeDocument/2006/relationships/image" Target="../media/image15.png"/><Relationship Id="rId5" Type="http://schemas.openxmlformats.org/officeDocument/2006/relationships/slide" Target="slide28.xml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28" Type="http://schemas.openxmlformats.org/officeDocument/2006/relationships/slide" Target="slide64.xml"/><Relationship Id="rId10" Type="http://schemas.openxmlformats.org/officeDocument/2006/relationships/slide" Target="slide4.xml"/><Relationship Id="rId19" Type="http://schemas.openxmlformats.org/officeDocument/2006/relationships/image" Target="../media/image10.png"/><Relationship Id="rId31" Type="http://schemas.openxmlformats.org/officeDocument/2006/relationships/image" Target="../media/image14.png"/><Relationship Id="rId4" Type="http://schemas.openxmlformats.org/officeDocument/2006/relationships/image" Target="../media/image3.gif"/><Relationship Id="rId9" Type="http://schemas.openxmlformats.org/officeDocument/2006/relationships/image" Target="../media/image5.png"/><Relationship Id="rId14" Type="http://schemas.openxmlformats.org/officeDocument/2006/relationships/slide" Target="slide17.xml"/><Relationship Id="rId22" Type="http://schemas.openxmlformats.org/officeDocument/2006/relationships/slide" Target="slide55.xml"/><Relationship Id="rId27" Type="http://schemas.openxmlformats.org/officeDocument/2006/relationships/slide" Target="slide71.xml"/><Relationship Id="rId30" Type="http://schemas.openxmlformats.org/officeDocument/2006/relationships/slide" Target="slide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Video/Digi%20Class%209th%20Standard%20Mathematics%20Statistics-233.wmv" TargetMode="Externa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Video/Statistics%20Introductory%20Video%20%20CBSE%20Class%209%20Math%20(Meritnation.com).wmv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Video/Math%20Made%20Easy%20%20Create%20a%20Bar%20Graph1.wm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123.png"/><Relationship Id="rId7" Type="http://schemas.openxmlformats.org/officeDocument/2006/relationships/hyperlink" Target="Video/Bar%20Graphs.wmv" TargetMode="Externa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Video/Statistics%20-%20How%20to%20make%20a%20histogram.wmv" TargetMode="External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Video/Drawing%20histogram%20of%20different%20class%20widths%20-%20Class%209%20Maths%20(Meritnation.com).wmv" TargetMode="Externa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6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6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6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6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Video/How%20to%20Find%20Mean,%20Median,%20and%20Mode.wmv" TargetMode="External"/><Relationship Id="rId3" Type="http://schemas.openxmlformats.org/officeDocument/2006/relationships/image" Target="../media/image21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13.png"/><Relationship Id="rId9" Type="http://schemas.openxmlformats.org/officeDocument/2006/relationships/image" Target="../media/image48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37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Relationship Id="rId9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8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Video/Mean%20Median%20%20%20Mode%20Math%20Learning%20Upgrade%20-%20YouTube.flv" TargetMode="Externa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8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0978" y="229850"/>
            <a:ext cx="2616422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i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कक्षा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-9</a:t>
            </a:r>
            <a:endParaRPr lang="en-IN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5533" y="1724561"/>
            <a:ext cx="456246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i-IN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अध्याय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-14</a:t>
            </a:r>
            <a:endParaRPr lang="en-IN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4010561"/>
            <a:ext cx="398538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i-IN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सांख्यिकी</a:t>
            </a:r>
            <a:endParaRPr lang="en-IN" sz="8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6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2362200" y="0"/>
            <a:ext cx="4000500" cy="685800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85850" y="838200"/>
            <a:ext cx="7981950" cy="135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4037162"/>
            <a:ext cx="7924800" cy="915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85925" y="5381625"/>
            <a:ext cx="6848475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EEC5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2581275"/>
            <a:ext cx="2895600" cy="771525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://1.bp.blogspot.com/-wO9elPdHKwM/Tj0yMTxLwCI/AAAAAAAABOI/aogEcBXTt5Q/s400/Cameraman_animated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318918"/>
            <a:ext cx="1770992" cy="1643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9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838200"/>
            <a:ext cx="5715000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1524000"/>
            <a:ext cx="2295525" cy="43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2209800"/>
            <a:ext cx="2619375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2971800"/>
            <a:ext cx="6391275" cy="1381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152400"/>
            <a:ext cx="3857625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62050" y="4648200"/>
            <a:ext cx="7905750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6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304800"/>
            <a:ext cx="7924800" cy="237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2971800"/>
            <a:ext cx="7277100" cy="962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4267200"/>
            <a:ext cx="6172200" cy="86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9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90412" y="76200"/>
            <a:ext cx="4864668" cy="617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1447800"/>
            <a:ext cx="7820025" cy="1135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52525" y="3962400"/>
            <a:ext cx="7686675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1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66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43000" y="228600"/>
            <a:ext cx="7765038" cy="5562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3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1066800" y="0"/>
            <a:ext cx="78771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1905000"/>
            <a:ext cx="7705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09975" y="2438400"/>
            <a:ext cx="1800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981325"/>
            <a:ext cx="7781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71650" y="4038600"/>
            <a:ext cx="6381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90575" y="5181600"/>
            <a:ext cx="8353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35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76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1" y="5029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80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90600" y="609600"/>
            <a:ext cx="7839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371600" y="1828800"/>
            <a:ext cx="624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676400" y="2819400"/>
            <a:ext cx="531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362200" y="3657600"/>
            <a:ext cx="4086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447800" y="4267200"/>
            <a:ext cx="6438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43000" y="5181600"/>
            <a:ext cx="7362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36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52400"/>
            <a:ext cx="7924799" cy="9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1430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1695450" y="4953000"/>
            <a:ext cx="6076950" cy="136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4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-76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2590800"/>
            <a:ext cx="485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3028950"/>
            <a:ext cx="3076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5029200"/>
            <a:ext cx="7820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5410200"/>
            <a:ext cx="63055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81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8077200" cy="532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6891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-76200"/>
            <a:ext cx="161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0"/>
            <a:ext cx="4876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हमें क्या सीखना है</a:t>
            </a:r>
            <a:endParaRPr lang="en-I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838200"/>
            <a:ext cx="3845733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chemeClr val="accent3"/>
                </a:solidFill>
              </a:rPr>
              <a:t>Click on the topic</a:t>
            </a:r>
            <a:endParaRPr lang="en-IN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914400" y="914400"/>
            <a:ext cx="1568971" cy="646331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भूमिका</a:t>
            </a:r>
            <a:r>
              <a:rPr lang="hi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I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1600200"/>
            <a:ext cx="2166425" cy="533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066800" y="2209800"/>
            <a:ext cx="2069206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066800" y="2895600"/>
            <a:ext cx="2895600" cy="574766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614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429000"/>
            <a:ext cx="2057400" cy="74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04900" y="4191000"/>
            <a:ext cx="2095500" cy="485775"/>
          </a:xfrm>
          <a:prstGeom prst="rect">
            <a:avLst/>
          </a:prstGeom>
          <a:ln w="88900" cap="sq" cmpd="thickThin">
            <a:solidFill>
              <a:srgbClr val="9966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714410"/>
            <a:ext cx="3657600" cy="69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600" y="5334000"/>
            <a:ext cx="3200400" cy="7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1066800" y="5968425"/>
            <a:ext cx="1905000" cy="52322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966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i-IN" sz="2800" b="1" dirty="0" smtClean="0">
                <a:ln w="50800"/>
                <a:solidFill>
                  <a:srgbClr val="996633"/>
                </a:solidFill>
                <a:hlinkClick r:id="rId20" action="ppaction://hlinksldjump"/>
              </a:rPr>
              <a:t>आयतचित्र</a:t>
            </a:r>
            <a:endParaRPr lang="en-IN" sz="2800" b="1" dirty="0">
              <a:ln w="50800"/>
              <a:solidFill>
                <a:srgbClr val="996633"/>
              </a:solidFill>
            </a:endParaRPr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6400801" y="914400"/>
            <a:ext cx="2743199" cy="538609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966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i-IN" sz="2900" b="1" dirty="0" smtClean="0">
                <a:ln w="50800"/>
                <a:solidFill>
                  <a:srgbClr val="996633"/>
                </a:solidFill>
                <a:hlinkClick r:id="rId21" action="ppaction://hlinksldjump"/>
              </a:rPr>
              <a:t>बारंबारता बहुभुज</a:t>
            </a:r>
            <a:endParaRPr lang="en-IN" sz="2900" b="1" dirty="0" smtClean="0">
              <a:ln w="50800"/>
              <a:solidFill>
                <a:srgbClr val="996633"/>
              </a:solidFill>
            </a:endParaRPr>
          </a:p>
        </p:txBody>
      </p:sp>
      <p:pic>
        <p:nvPicPr>
          <p:cNvPr id="30" name="Picture 2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00800" y="2133600"/>
            <a:ext cx="2200275" cy="55703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7" name="Picture 2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371600"/>
            <a:ext cx="2057400" cy="74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667000"/>
            <a:ext cx="3190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51816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5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24600" y="3505200"/>
            <a:ext cx="2540007" cy="49348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6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20968" y="4038600"/>
            <a:ext cx="2365832" cy="56605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Picture 7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35482" y="4648200"/>
            <a:ext cx="2046518" cy="5334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9204" y="5791200"/>
            <a:ext cx="1834196" cy="51911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4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9D57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9D57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26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0800" y="762000"/>
            <a:ext cx="4876800" cy="489243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76200"/>
            <a:ext cx="3402419" cy="4572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2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371600"/>
            <a:ext cx="5181600" cy="44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22822" y="2514600"/>
            <a:ext cx="4823599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29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228600"/>
            <a:ext cx="2095500" cy="485775"/>
          </a:xfrm>
          <a:prstGeom prst="parallelogram">
            <a:avLst/>
          </a:prstGeom>
          <a:ln w="88900" cap="sq" cmpd="thickThin">
            <a:solidFill>
              <a:srgbClr val="9966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143000"/>
            <a:ext cx="7458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pc13\Desktop\jaspal\CLASS 9\Chapter-8\Raw material\pics\school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1200" y="0"/>
            <a:ext cx="1447800" cy="2009192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971800"/>
            <a:ext cx="6019800" cy="27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791200"/>
            <a:ext cx="1695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810250"/>
            <a:ext cx="1533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40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0"/>
            <a:ext cx="7696200" cy="28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743200"/>
            <a:ext cx="57531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47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0"/>
            <a:ext cx="68770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238375"/>
            <a:ext cx="58102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5562600"/>
            <a:ext cx="6991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6096000"/>
            <a:ext cx="2657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66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0"/>
            <a:ext cx="7239000" cy="33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190875"/>
            <a:ext cx="50101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90675" y="5791200"/>
            <a:ext cx="69437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36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0"/>
            <a:ext cx="7419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300" y="2819400"/>
            <a:ext cx="5676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48375" y="5334000"/>
            <a:ext cx="3095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12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0"/>
            <a:ext cx="79821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317633"/>
            <a:ext cx="6705600" cy="371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82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28575"/>
            <a:ext cx="7134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676400"/>
            <a:ext cx="43053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5791200"/>
            <a:ext cx="3743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34050" y="5791200"/>
            <a:ext cx="2724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98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142875"/>
            <a:ext cx="8067288" cy="30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234473"/>
            <a:ext cx="5181600" cy="263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5897880"/>
            <a:ext cx="152400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33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371600"/>
            <a:ext cx="5181600" cy="44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22822" y="2514600"/>
            <a:ext cx="4823599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9229" y="18871"/>
            <a:ext cx="2940572" cy="1200329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भूमिका</a:t>
            </a:r>
            <a:r>
              <a:rPr lang="hi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IN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1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0"/>
            <a:ext cx="74199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971800"/>
            <a:ext cx="4724400" cy="348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98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-76200"/>
            <a:ext cx="4572000" cy="86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802341"/>
            <a:ext cx="8001000" cy="125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90700" y="2133600"/>
            <a:ext cx="61912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85950" y="2743200"/>
            <a:ext cx="2667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09750" y="3421856"/>
            <a:ext cx="6496050" cy="6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85950" y="4191000"/>
            <a:ext cx="3848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914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4600" y="152399"/>
            <a:ext cx="4876800" cy="111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371600"/>
            <a:ext cx="5181600" cy="44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22822" y="2514600"/>
            <a:ext cx="4823599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3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81200"/>
            <a:ext cx="8229600" cy="27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84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0400" y="76200"/>
            <a:ext cx="3124200" cy="71205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962920"/>
            <a:ext cx="6400800" cy="39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857250"/>
            <a:ext cx="751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9725" y="5962650"/>
            <a:ext cx="5248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13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2257425"/>
            <a:ext cx="5676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96633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143000" y="914400"/>
            <a:ext cx="7686675" cy="1104900"/>
          </a:xfrm>
          <a:prstGeom prst="rect">
            <a:avLst/>
          </a:prstGeom>
          <a:ln w="88900" cap="sq" cmpd="thickThin">
            <a:solidFill>
              <a:srgbClr val="9966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447800" y="133350"/>
            <a:ext cx="7000875" cy="476250"/>
          </a:xfrm>
          <a:prstGeom prst="rect">
            <a:avLst/>
          </a:prstGeom>
          <a:ln w="88900" cap="sq" cmpd="thickThin">
            <a:solidFill>
              <a:srgbClr val="9966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438525"/>
            <a:ext cx="6600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143375"/>
            <a:ext cx="7981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1.bp.blogspot.com/-wO9elPdHKwM/Tj0yMTxLwCI/AAAAAAAABOI/aogEcBXTt5Q/s400/Cameraman_animated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648200"/>
            <a:ext cx="1905000" cy="1767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4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0"/>
            <a:ext cx="84659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762000"/>
            <a:ext cx="50863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4953000"/>
            <a:ext cx="496302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3925" y="5429250"/>
            <a:ext cx="78390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68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19175" y="1219200"/>
            <a:ext cx="77438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38225" y="2705100"/>
            <a:ext cx="7572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514725"/>
            <a:ext cx="7667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4438650"/>
            <a:ext cx="7753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23979" y="83403"/>
            <a:ext cx="8167621" cy="800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i-IN" sz="4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दंड आरेख आरेखण के लिए चरण</a:t>
            </a:r>
            <a:endParaRPr lang="en-IN" sz="4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7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3429000"/>
            <a:ext cx="4391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762000"/>
            <a:ext cx="5829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1981200"/>
            <a:ext cx="866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600200"/>
            <a:ext cx="762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9550" y="1828800"/>
            <a:ext cx="628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0550" y="2590800"/>
            <a:ext cx="857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571750"/>
            <a:ext cx="628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743200"/>
            <a:ext cx="876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8850" y="2895600"/>
            <a:ext cx="9715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2625" y="895350"/>
            <a:ext cx="58197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24025" y="4495800"/>
            <a:ext cx="5638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24025" y="5153025"/>
            <a:ext cx="5772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66825" y="5934075"/>
            <a:ext cx="7038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99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3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3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3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114425"/>
            <a:ext cx="7753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71800" y="0"/>
            <a:ext cx="3246402" cy="1015663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966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i-IN" sz="6000" b="1" dirty="0" smtClean="0">
                <a:ln w="50800"/>
                <a:solidFill>
                  <a:srgbClr val="996633"/>
                </a:solidFill>
              </a:rPr>
              <a:t>आयतचित्र</a:t>
            </a:r>
            <a:endParaRPr lang="en-IN" sz="6000" b="1" dirty="0">
              <a:ln w="50800"/>
              <a:solidFill>
                <a:srgbClr val="996633"/>
              </a:solidFill>
            </a:endParaRPr>
          </a:p>
        </p:txBody>
      </p:sp>
      <p:pic>
        <p:nvPicPr>
          <p:cNvPr id="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01645"/>
            <a:ext cx="5181600" cy="44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22822" y="2944645"/>
            <a:ext cx="4823599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3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99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9D57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114425"/>
            <a:ext cx="7753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2066925"/>
            <a:ext cx="7143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71800" y="0"/>
            <a:ext cx="3246402" cy="1015663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966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i-IN" sz="6000" b="1" dirty="0" smtClean="0">
                <a:ln w="50800"/>
                <a:solidFill>
                  <a:srgbClr val="996633"/>
                </a:solidFill>
              </a:rPr>
              <a:t>आयतचित्र</a:t>
            </a:r>
            <a:endParaRPr lang="en-IN" sz="6000" b="1" dirty="0">
              <a:ln w="50800"/>
              <a:solidFill>
                <a:srgbClr val="996633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048000"/>
            <a:ext cx="5019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69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9D57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79229" y="2962870"/>
            <a:ext cx="294057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भूमिका </a:t>
            </a:r>
            <a:endParaRPr lang="en-IN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953366" y="76200"/>
            <a:ext cx="8114434" cy="151929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prstDash val="lgDashDot"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2163266" y="1752600"/>
            <a:ext cx="5685334" cy="1371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09800" y="3276600"/>
            <a:ext cx="5619750" cy="140017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966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4876800"/>
            <a:ext cx="5514975" cy="1295400"/>
          </a:xfrm>
          <a:prstGeom prst="rect">
            <a:avLst/>
          </a:prstGeom>
          <a:noFill/>
          <a:ln w="38100">
            <a:solidFill>
              <a:srgbClr val="996633"/>
            </a:solidFill>
            <a:prstDash val="dashDot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09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56331" y="0"/>
            <a:ext cx="7125669" cy="707886"/>
          </a:xfrm>
          <a:prstGeom prst="rect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i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आयतचित्र आरेखण के लिए चरण</a:t>
            </a:r>
            <a:endParaRPr lang="en-IN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1" y="838200"/>
            <a:ext cx="7981222" cy="17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95375" y="2667000"/>
            <a:ext cx="7961437" cy="12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41910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296585"/>
            <a:ext cx="8001000" cy="4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5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9D57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33338"/>
            <a:ext cx="82067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609600"/>
            <a:ext cx="49625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33538" y="652462"/>
            <a:ext cx="54101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4791075"/>
            <a:ext cx="7924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01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0"/>
            <a:ext cx="8048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381000"/>
            <a:ext cx="6667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762000"/>
            <a:ext cx="7924800" cy="7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775" y="1447800"/>
            <a:ext cx="79724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5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371600"/>
            <a:ext cx="5181600" cy="44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22822" y="2514600"/>
            <a:ext cx="4823599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6C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917116" y="134149"/>
            <a:ext cx="5779084" cy="627851"/>
          </a:xfrm>
          <a:prstGeom prst="rect">
            <a:avLst/>
          </a:prstGeom>
          <a:ln w="88900" cap="sq" cmpd="thickThin">
            <a:solidFill>
              <a:srgbClr val="9966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34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95250"/>
            <a:ext cx="8067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6925" y="152400"/>
            <a:ext cx="5629275" cy="455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4532541"/>
            <a:ext cx="8077200" cy="72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09875" y="5257799"/>
            <a:ext cx="2447925" cy="5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15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0"/>
            <a:ext cx="5295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81000"/>
            <a:ext cx="6115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914400"/>
            <a:ext cx="77819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1981200"/>
            <a:ext cx="7781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2667000"/>
            <a:ext cx="453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028950"/>
            <a:ext cx="7248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705225"/>
            <a:ext cx="7305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4562475"/>
            <a:ext cx="7639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12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0"/>
            <a:ext cx="6600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152400"/>
            <a:ext cx="7239000" cy="53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0075" y="5334000"/>
            <a:ext cx="8010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48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76199"/>
            <a:ext cx="5943600" cy="49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661988"/>
            <a:ext cx="77247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91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0"/>
            <a:ext cx="3990195" cy="769441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966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i-IN" sz="4400" b="1" dirty="0" smtClean="0">
                <a:ln w="50800"/>
                <a:solidFill>
                  <a:srgbClr val="996633"/>
                </a:solidFill>
              </a:rPr>
              <a:t>बारंबारता बहुभुज</a:t>
            </a:r>
            <a:endParaRPr lang="en-IN" sz="4400" b="1" dirty="0" smtClean="0">
              <a:ln w="50800"/>
              <a:solidFill>
                <a:srgbClr val="996633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914400"/>
            <a:ext cx="7696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1676400"/>
            <a:ext cx="6191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9150" y="2057400"/>
            <a:ext cx="8324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2438400"/>
            <a:ext cx="5143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048000"/>
            <a:ext cx="7981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409950"/>
            <a:ext cx="705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7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9D57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152400"/>
            <a:ext cx="80105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>
            <a:off x="1828800" y="3276600"/>
            <a:ext cx="2590800" cy="609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314699" y="2324101"/>
            <a:ext cx="914402" cy="6857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390900" y="1790700"/>
            <a:ext cx="2057400" cy="609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581400" y="2209800"/>
            <a:ext cx="2895600" cy="609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5334000" y="3962400"/>
            <a:ext cx="609600" cy="609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5943600" y="4267200"/>
            <a:ext cx="609600" cy="304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6553200" y="4267200"/>
            <a:ext cx="6858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" y="5381625"/>
            <a:ext cx="78867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97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6964" y="951162"/>
            <a:ext cx="8060836" cy="194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352800" y="54114"/>
            <a:ext cx="208262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i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सांख्यिकी</a:t>
            </a:r>
            <a:endParaRPr lang="en-IN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2971800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28725" y="5257800"/>
            <a:ext cx="7381875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24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76200"/>
            <a:ext cx="7467600" cy="81011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009650"/>
            <a:ext cx="7239000" cy="52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15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750" y="19003"/>
            <a:ext cx="7867650" cy="56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36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57200"/>
            <a:ext cx="7854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>
            <a:off x="2590800" y="2362200"/>
            <a:ext cx="12954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971799" y="2514599"/>
            <a:ext cx="1600200" cy="5334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038600" y="3048000"/>
            <a:ext cx="5334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0" y="2743200"/>
            <a:ext cx="533400" cy="3048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838700" y="3009900"/>
            <a:ext cx="10668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3810000"/>
            <a:ext cx="533400" cy="304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72200" y="4114800"/>
            <a:ext cx="5334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705600" y="3810000"/>
            <a:ext cx="533400" cy="304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6743700" y="2781300"/>
            <a:ext cx="15240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6858000" y="3200400"/>
            <a:ext cx="23622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019300" y="3695700"/>
            <a:ext cx="13716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457200"/>
            <a:ext cx="80200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3124200"/>
            <a:ext cx="7743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28600"/>
            <a:ext cx="77819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76400" y="5029200"/>
            <a:ext cx="72866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9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295400" y="0"/>
            <a:ext cx="6305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066800" y="885825"/>
            <a:ext cx="8077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43025" y="4752975"/>
            <a:ext cx="78009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42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0"/>
            <a:ext cx="8029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1295400"/>
            <a:ext cx="489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752600"/>
            <a:ext cx="7010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2971800" y="4876800"/>
            <a:ext cx="762000" cy="609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43300" y="4152900"/>
            <a:ext cx="7620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733800" y="3048000"/>
            <a:ext cx="14478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4152900" y="3162300"/>
            <a:ext cx="16764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0" y="4267200"/>
            <a:ext cx="53340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5867400" y="4724400"/>
            <a:ext cx="5334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00800" y="5257800"/>
            <a:ext cx="533400" cy="304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29000" y="76200"/>
            <a:ext cx="2428875" cy="614905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14400" y="768302"/>
            <a:ext cx="7924799" cy="563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85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52400"/>
            <a:ext cx="75247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70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-76200"/>
            <a:ext cx="731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133600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92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24200" y="0"/>
            <a:ext cx="3196707" cy="619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2609850"/>
            <a:ext cx="6019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3857625"/>
            <a:ext cx="7067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4714876"/>
            <a:ext cx="7839076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12108" y="838200"/>
            <a:ext cx="7650892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1828800"/>
            <a:ext cx="5314934" cy="44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72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30871"/>
            <a:ext cx="8051278" cy="525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60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0"/>
            <a:ext cx="7562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90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57200"/>
            <a:ext cx="8172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61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325" y="533400"/>
            <a:ext cx="7534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2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57200"/>
            <a:ext cx="7248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09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25" y="-76200"/>
            <a:ext cx="3190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809625"/>
            <a:ext cx="8172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2514599"/>
            <a:ext cx="7054226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1" y="3276600"/>
            <a:ext cx="3148247" cy="6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3962401"/>
            <a:ext cx="2922373" cy="69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4800599"/>
            <a:ext cx="2514600" cy="74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1.bp.blogspot.com/-wO9elPdHKwM/Tj0yMTxLwCI/AAAAAAAABOI/aogEcBXTt5Q/s400/Cameraman_animated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3352800"/>
            <a:ext cx="2590800" cy="2404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0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42953" y="74140"/>
            <a:ext cx="3148247" cy="6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762000"/>
            <a:ext cx="7800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524000"/>
            <a:ext cx="6600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1828800"/>
            <a:ext cx="32207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48040" y="2590800"/>
            <a:ext cx="33955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3962400"/>
            <a:ext cx="6248400" cy="232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89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0"/>
            <a:ext cx="7715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66800" y="1066800"/>
            <a:ext cx="482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43000" y="1676400"/>
            <a:ext cx="7820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43000" y="2743200"/>
            <a:ext cx="7677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438400" y="3352800"/>
            <a:ext cx="3933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886200" y="4267200"/>
            <a:ext cx="2457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038600" y="4800600"/>
            <a:ext cx="2276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372225" y="4924425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134225" y="4953000"/>
            <a:ext cx="561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09625" y="5334000"/>
            <a:ext cx="7877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9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3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3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533400"/>
            <a:ext cx="7753350" cy="1219200"/>
          </a:xfrm>
          <a:prstGeom prst="rect">
            <a:avLst/>
          </a:prstGeom>
          <a:ln w="38100" cap="sq">
            <a:solidFill>
              <a:srgbClr val="9966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6800" y="1981200"/>
            <a:ext cx="7315200" cy="1171575"/>
          </a:xfrm>
          <a:prstGeom prst="rect">
            <a:avLst/>
          </a:prstGeom>
          <a:ln w="38100" cap="sq">
            <a:solidFill>
              <a:srgbClr val="9966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3352800"/>
            <a:ext cx="2152650" cy="1200150"/>
          </a:xfrm>
          <a:prstGeom prst="rect">
            <a:avLst/>
          </a:prstGeom>
          <a:ln w="38100" cap="sq">
            <a:solidFill>
              <a:srgbClr val="9966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9800" y="4800600"/>
            <a:ext cx="4000500" cy="1323975"/>
          </a:xfrm>
          <a:prstGeom prst="rect">
            <a:avLst/>
          </a:prstGeom>
          <a:ln w="38100" cap="sq">
            <a:solidFill>
              <a:srgbClr val="9966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1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152400"/>
            <a:ext cx="7877175" cy="80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209675"/>
            <a:ext cx="7924800" cy="1838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3200400"/>
            <a:ext cx="68389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4076699"/>
            <a:ext cx="7086600" cy="130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5561029"/>
            <a:ext cx="2057400" cy="7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5715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96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295400" y="1219200"/>
            <a:ext cx="6429375" cy="16954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219200" y="3352800"/>
            <a:ext cx="6838950" cy="1828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526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E727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0"/>
            <a:ext cx="2922373" cy="69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685800"/>
            <a:ext cx="7924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1828800"/>
            <a:ext cx="7848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71575" y="1752600"/>
            <a:ext cx="7896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05000" y="3505200"/>
            <a:ext cx="6153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95450" y="4038600"/>
            <a:ext cx="6534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85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14325"/>
            <a:ext cx="7724775" cy="1285875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2209800"/>
            <a:ext cx="7477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76350" y="3581400"/>
            <a:ext cx="7867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5029200"/>
            <a:ext cx="3467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38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52400"/>
            <a:ext cx="7696200" cy="1104900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447800"/>
            <a:ext cx="7810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2362200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3505200"/>
            <a:ext cx="5857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4114800"/>
            <a:ext cx="33432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4876800"/>
            <a:ext cx="5448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83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762000"/>
            <a:ext cx="8010525" cy="714375"/>
          </a:xfrm>
          <a:prstGeom prst="rect">
            <a:avLst/>
          </a:prstGeom>
          <a:ln w="88900" cap="sq" cmpd="thickThin">
            <a:solidFill>
              <a:srgbClr val="8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752600"/>
            <a:ext cx="7953375" cy="1076325"/>
          </a:xfrm>
          <a:prstGeom prst="rect">
            <a:avLst/>
          </a:prstGeom>
          <a:ln w="88900" cap="sq" cmpd="thickThin">
            <a:solidFill>
              <a:srgbClr val="8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086100"/>
            <a:ext cx="7924800" cy="1190625"/>
          </a:xfrm>
          <a:prstGeom prst="rect">
            <a:avLst/>
          </a:prstGeom>
          <a:ln w="88900" cap="sq" cmpd="thickThin">
            <a:solidFill>
              <a:srgbClr val="99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4448175"/>
            <a:ext cx="6734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5267325"/>
            <a:ext cx="469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5724525"/>
            <a:ext cx="1866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429000" y="0"/>
            <a:ext cx="2046518" cy="5334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3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52400"/>
            <a:ext cx="7781925" cy="1371600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600200"/>
            <a:ext cx="6553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2286000"/>
            <a:ext cx="3381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667000"/>
            <a:ext cx="7639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5052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4648200"/>
            <a:ext cx="6505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85850" y="5010150"/>
            <a:ext cx="7981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8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-94422"/>
            <a:ext cx="2209800" cy="10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74138" y="741622"/>
            <a:ext cx="6117262" cy="13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24517" y="2103475"/>
            <a:ext cx="7309883" cy="14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3689498"/>
            <a:ext cx="7543800" cy="126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10581" y="5181600"/>
            <a:ext cx="666661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20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62000" y="0"/>
            <a:ext cx="7477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14425" y="5076825"/>
            <a:ext cx="7419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26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371600"/>
            <a:ext cx="5181600" cy="44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22822" y="2514600"/>
            <a:ext cx="4823599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0"/>
            <a:ext cx="3190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75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14300"/>
            <a:ext cx="1371600" cy="6858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676400" y="1295400"/>
            <a:ext cx="5172075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143000" y="1981200"/>
            <a:ext cx="6772275" cy="58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066800" y="2743199"/>
            <a:ext cx="7715250" cy="107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066800" y="38862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7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1524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69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952875" y="238125"/>
            <a:ext cx="2295525" cy="676275"/>
          </a:xfrm>
          <a:prstGeom prst="parallelogram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Users\pc13\Desktop\jaspal\CLASS 9\Chapter-8\Raw material\pics\school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1447800" cy="2009192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022562"/>
            <a:ext cx="7924800" cy="56823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395716" y="2701112"/>
            <a:ext cx="7595884" cy="44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95600" y="3264637"/>
            <a:ext cx="3475104" cy="3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19400" y="3617727"/>
            <a:ext cx="3745114" cy="42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77414" y="4077142"/>
            <a:ext cx="4437786" cy="3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95600" y="4495800"/>
            <a:ext cx="5435712" cy="43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970674" y="4987112"/>
            <a:ext cx="4801726" cy="44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43746" y="5486400"/>
            <a:ext cx="7513708" cy="5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87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76400" y="3276600"/>
            <a:ext cx="5715000" cy="2123658"/>
          </a:xfrm>
          <a:prstGeom prst="rect">
            <a:avLst/>
          </a:prstGeom>
          <a:ln w="228600" cap="sq" cmpd="thickThin">
            <a:solidFill>
              <a:srgbClr val="CC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ahoma" pitchFamily="34" charset="0"/>
                <a:cs typeface="Tahoma" pitchFamily="34" charset="0"/>
              </a:rPr>
              <a:t>We love math!!!!!!!!!!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F:\Slide 1_files\slide0014_image0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67200"/>
            <a:ext cx="1505139" cy="1447800"/>
          </a:xfrm>
          <a:prstGeom prst="rect">
            <a:avLst/>
          </a:prstGeom>
          <a:noFill/>
        </p:spPr>
      </p:pic>
      <p:pic>
        <p:nvPicPr>
          <p:cNvPr id="6" name="Picture 8" descr="F:\Slide 1_files\slide0014_image0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7675" y="5210175"/>
            <a:ext cx="1304925" cy="1255214"/>
          </a:xfrm>
          <a:prstGeom prst="rect">
            <a:avLst/>
          </a:prstGeom>
          <a:noFill/>
        </p:spPr>
      </p:pic>
      <p:pic>
        <p:nvPicPr>
          <p:cNvPr id="7" name="Picture 7" descr="F:\Slide 1_files\slide0014_image0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1505139" cy="14478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76400" y="1828800"/>
            <a:ext cx="2895600" cy="1138773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Showcard Gothic" pitchFamily="82" charset="0"/>
                <a:cs typeface="Tahoma" pitchFamily="34" charset="0"/>
              </a:rPr>
              <a:t>THE END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F:\ANIMATED BUTTONS\thank-you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24400" y="1876425"/>
            <a:ext cx="2724150" cy="1095375"/>
          </a:xfrm>
          <a:prstGeom prst="rect">
            <a:avLst/>
          </a:prstGeom>
          <a:ln w="76200" cap="sq" cmpd="thickThin">
            <a:solidFill>
              <a:srgbClr val="CC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75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6E82F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14401" y="152400"/>
            <a:ext cx="7772400" cy="6096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057400" y="914400"/>
            <a:ext cx="468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3271308"/>
            <a:ext cx="3162300" cy="61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95599" y="1500073"/>
            <a:ext cx="4250817" cy="4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19400" y="2057399"/>
            <a:ext cx="4581100" cy="51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77413" y="2667000"/>
            <a:ext cx="5428387" cy="48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438400" y="3886200"/>
            <a:ext cx="667472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667000" y="4609716"/>
            <a:ext cx="5335126" cy="4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0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106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2016-09-06T05:54:17Z</dcterms:modified>
</cp:coreProperties>
</file>