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hyperlink" Target="../videos/Class%20IX%20Maths%20Lessons%20%20Probability%20-%20coin%20%20LearnNext.wmv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23.gif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59.png"/><Relationship Id="rId7" Type="http://schemas.openxmlformats.org/officeDocument/2006/relationships/image" Target="../media/image70.png"/><Relationship Id="rId12" Type="http://schemas.openxmlformats.org/officeDocument/2006/relationships/image" Target="../media/image23.gi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3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7.gi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6.gif"/><Relationship Id="rId5" Type="http://schemas.openxmlformats.org/officeDocument/2006/relationships/image" Target="../media/image78.png"/><Relationship Id="rId10" Type="http://schemas.openxmlformats.org/officeDocument/2006/relationships/image" Target="../media/image59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59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9.xml"/><Relationship Id="rId18" Type="http://schemas.openxmlformats.org/officeDocument/2006/relationships/slide" Target="slide5.xml"/><Relationship Id="rId26" Type="http://schemas.openxmlformats.org/officeDocument/2006/relationships/slide" Target="slide3.xml"/><Relationship Id="rId39" Type="http://schemas.openxmlformats.org/officeDocument/2006/relationships/image" Target="../media/image21.png"/><Relationship Id="rId3" Type="http://schemas.openxmlformats.org/officeDocument/2006/relationships/image" Target="../media/image4.gif"/><Relationship Id="rId21" Type="http://schemas.openxmlformats.org/officeDocument/2006/relationships/image" Target="../media/image12.png"/><Relationship Id="rId34" Type="http://schemas.openxmlformats.org/officeDocument/2006/relationships/slide" Target="slide14.xml"/><Relationship Id="rId42" Type="http://schemas.openxmlformats.org/officeDocument/2006/relationships/image" Target="../media/image23.gif"/><Relationship Id="rId7" Type="http://schemas.openxmlformats.org/officeDocument/2006/relationships/image" Target="../media/image7.gif"/><Relationship Id="rId12" Type="http://schemas.openxmlformats.org/officeDocument/2006/relationships/slide" Target="slide36.xml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33" Type="http://schemas.openxmlformats.org/officeDocument/2006/relationships/image" Target="../media/image18.png"/><Relationship Id="rId38" Type="http://schemas.openxmlformats.org/officeDocument/2006/relationships/slide" Target="slide11.xml"/><Relationship Id="rId2" Type="http://schemas.openxmlformats.org/officeDocument/2006/relationships/image" Target="../media/image3.gif"/><Relationship Id="rId16" Type="http://schemas.openxmlformats.org/officeDocument/2006/relationships/slide" Target="slide38.xml"/><Relationship Id="rId20" Type="http://schemas.openxmlformats.org/officeDocument/2006/relationships/slide" Target="slide39.xml"/><Relationship Id="rId29" Type="http://schemas.openxmlformats.org/officeDocument/2006/relationships/image" Target="../media/image16.png"/><Relationship Id="rId41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9.png"/><Relationship Id="rId24" Type="http://schemas.openxmlformats.org/officeDocument/2006/relationships/slide" Target="slide4.xml"/><Relationship Id="rId32" Type="http://schemas.openxmlformats.org/officeDocument/2006/relationships/slide" Target="slide16.xml"/><Relationship Id="rId37" Type="http://schemas.openxmlformats.org/officeDocument/2006/relationships/image" Target="../media/image20.png"/><Relationship Id="rId40" Type="http://schemas.openxmlformats.org/officeDocument/2006/relationships/slide" Target="slide21.xml"/><Relationship Id="rId5" Type="http://schemas.openxmlformats.org/officeDocument/2006/relationships/image" Target="../media/image5.png"/><Relationship Id="rId15" Type="http://schemas.openxmlformats.org/officeDocument/2006/relationships/slide" Target="slide6.xml"/><Relationship Id="rId23" Type="http://schemas.openxmlformats.org/officeDocument/2006/relationships/image" Target="../media/image13.png"/><Relationship Id="rId28" Type="http://schemas.openxmlformats.org/officeDocument/2006/relationships/slide" Target="slide18.xml"/><Relationship Id="rId36" Type="http://schemas.openxmlformats.org/officeDocument/2006/relationships/slide" Target="slide13.xml"/><Relationship Id="rId10" Type="http://schemas.openxmlformats.org/officeDocument/2006/relationships/slide" Target="slide25.xml"/><Relationship Id="rId19" Type="http://schemas.openxmlformats.org/officeDocument/2006/relationships/image" Target="../media/image11.png"/><Relationship Id="rId31" Type="http://schemas.openxmlformats.org/officeDocument/2006/relationships/image" Target="../media/image17.png"/><Relationship Id="rId4" Type="http://schemas.openxmlformats.org/officeDocument/2006/relationships/slide" Target="slide2.xml"/><Relationship Id="rId9" Type="http://schemas.openxmlformats.org/officeDocument/2006/relationships/image" Target="../media/image8.png"/><Relationship Id="rId14" Type="http://schemas.openxmlformats.org/officeDocument/2006/relationships/slide" Target="slide37.xml"/><Relationship Id="rId22" Type="http://schemas.openxmlformats.org/officeDocument/2006/relationships/slide" Target="slide20.xml"/><Relationship Id="rId27" Type="http://schemas.openxmlformats.org/officeDocument/2006/relationships/image" Target="../media/image15.png"/><Relationship Id="rId30" Type="http://schemas.openxmlformats.org/officeDocument/2006/relationships/slide" Target="slide17.xml"/><Relationship Id="rId35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1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09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5" Type="http://schemas.openxmlformats.org/officeDocument/2006/relationships/image" Target="../media/image59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1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Relationship Id="rId9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1.png"/><Relationship Id="rId18" Type="http://schemas.openxmlformats.org/officeDocument/2006/relationships/image" Target="../media/image146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17" Type="http://schemas.openxmlformats.org/officeDocument/2006/relationships/image" Target="../media/image145.png"/><Relationship Id="rId2" Type="http://schemas.openxmlformats.org/officeDocument/2006/relationships/image" Target="../media/image130.png"/><Relationship Id="rId16" Type="http://schemas.openxmlformats.org/officeDocument/2006/relationships/image" Target="../media/image144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133.png"/><Relationship Id="rId15" Type="http://schemas.openxmlformats.org/officeDocument/2006/relationships/image" Target="../media/image143.png"/><Relationship Id="rId10" Type="http://schemas.openxmlformats.org/officeDocument/2006/relationships/image" Target="../media/image138.png"/><Relationship Id="rId19" Type="http://schemas.openxmlformats.org/officeDocument/2006/relationships/image" Target="../media/image147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Relationship Id="rId14" Type="http://schemas.openxmlformats.org/officeDocument/2006/relationships/image" Target="../media/image14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Relationship Id="rId9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57.png"/><Relationship Id="rId7" Type="http://schemas.openxmlformats.org/officeDocument/2006/relationships/image" Target="../media/image59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image" Target="../media/image158.png"/><Relationship Id="rId9" Type="http://schemas.openxmlformats.org/officeDocument/2006/relationships/image" Target="../media/image16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12" Type="http://schemas.openxmlformats.org/officeDocument/2006/relationships/image" Target="../media/image173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7.png"/><Relationship Id="rId11" Type="http://schemas.openxmlformats.org/officeDocument/2006/relationships/image" Target="../media/image172.png"/><Relationship Id="rId5" Type="http://schemas.openxmlformats.org/officeDocument/2006/relationships/image" Target="../media/image166.png"/><Relationship Id="rId10" Type="http://schemas.openxmlformats.org/officeDocument/2006/relationships/image" Target="../media/image171.png"/><Relationship Id="rId4" Type="http://schemas.openxmlformats.org/officeDocument/2006/relationships/image" Target="../media/image165.png"/><Relationship Id="rId9" Type="http://schemas.openxmlformats.org/officeDocument/2006/relationships/image" Target="../media/image1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5.png"/><Relationship Id="rId4" Type="http://schemas.openxmlformats.org/officeDocument/2006/relationships/image" Target="../media/image2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../videos/Introduction%20to%20Probability%20for%20Elementary%20School%20Students%20(Part%202)%20-%20YouTube.wmv" TargetMode="External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8.png"/><Relationship Id="rId4" Type="http://schemas.openxmlformats.org/officeDocument/2006/relationships/image" Target="../media/image2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7.gif"/><Relationship Id="rId7" Type="http://schemas.openxmlformats.org/officeDocument/2006/relationships/image" Target="../media/image36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3.gif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590800" y="2438400"/>
            <a:ext cx="3352800" cy="838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hi-IN" sz="5400" b="1" dirty="0" smtClean="0">
                <a:ln/>
                <a:solidFill>
                  <a:schemeClr val="accent3"/>
                </a:solidFill>
              </a:rPr>
              <a:t>अध्याय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-15</a:t>
            </a:r>
            <a:r>
              <a:rPr lang="en-IN" sz="5400" b="1" dirty="0" smtClean="0">
                <a:ln/>
                <a:solidFill>
                  <a:schemeClr val="accent3"/>
                </a:solidFill>
              </a:rPr>
              <a:t/>
            </a:r>
            <a:br>
              <a:rPr lang="en-IN" sz="5400" b="1" dirty="0" smtClean="0">
                <a:ln/>
                <a:solidFill>
                  <a:schemeClr val="accent3"/>
                </a:solidFill>
              </a:rPr>
            </a:br>
            <a:endParaRPr lang="en-IN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71800" y="457200"/>
            <a:ext cx="2616422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i-IN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कक्षा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-9</a:t>
            </a:r>
            <a:endParaRPr lang="en-IN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38400" y="4285248"/>
            <a:ext cx="3733800" cy="1277352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3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705600" y="0"/>
            <a:ext cx="2362201" cy="175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5433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 bwMode="auto">
          <a:xfrm>
            <a:off x="990600" y="0"/>
            <a:ext cx="8077200" cy="1066800"/>
          </a:xfrm>
          <a:prstGeom prst="bevel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9600" y="1143000"/>
            <a:ext cx="5095875" cy="1308226"/>
          </a:xfrm>
          <a:prstGeom prst="pentagon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095750" y="2170568"/>
            <a:ext cx="5124450" cy="1410832"/>
          </a:xfrm>
          <a:prstGeom prst="pentagon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3352800"/>
            <a:ext cx="5153025" cy="1295400"/>
          </a:xfrm>
          <a:prstGeom prst="pentagon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9600" y="4876800"/>
            <a:ext cx="8371562" cy="1295400"/>
          </a:xfrm>
          <a:prstGeom prst="doubleWave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94946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" y="1066800"/>
            <a:ext cx="8305800" cy="6096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" y="1981200"/>
            <a:ext cx="8610600" cy="5334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1000" y="2895600"/>
            <a:ext cx="8686800" cy="6858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CC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52400" y="3886200"/>
            <a:ext cx="8839200" cy="7620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609600" y="5029200"/>
            <a:ext cx="82296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IN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</a:t>
            </a:r>
            <a:r>
              <a:rPr lang="en-IN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trial</a:t>
            </a:r>
            <a:r>
              <a:rPr lang="en-IN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is an action which results in one or several outcomes</a:t>
            </a:r>
            <a:endParaRPr lang="en-IN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799" y="-76200"/>
            <a:ext cx="41738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1004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99FFC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09600" y="4038600"/>
            <a:ext cx="8534400" cy="1066800"/>
          </a:xfrm>
          <a:prstGeom prst="bevel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5800" y="895350"/>
            <a:ext cx="8229600" cy="1013114"/>
          </a:xfrm>
          <a:prstGeom prst="plaque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" y="2057400"/>
            <a:ext cx="7800975" cy="810491"/>
          </a:xfrm>
          <a:prstGeom prst="plaque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5800" y="2971800"/>
            <a:ext cx="7705725" cy="990600"/>
          </a:xfrm>
          <a:prstGeom prst="plaque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609600" y="5257800"/>
            <a:ext cx="81534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 </a:t>
            </a:r>
            <a:r>
              <a:rPr lang="en-IN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event</a:t>
            </a:r>
            <a:r>
              <a:rPr lang="en-IN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for an experiment is the collection of some outcomes of the experiment.</a:t>
            </a:r>
            <a:endParaRPr lang="en-IN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-76200"/>
            <a:ext cx="2514600" cy="99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2187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99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5800" y="1219200"/>
            <a:ext cx="8248650" cy="1447800"/>
          </a:xfrm>
          <a:prstGeom prst="trapezoid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-76200"/>
            <a:ext cx="3276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2971800"/>
            <a:ext cx="5562600" cy="345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034401" y="3429000"/>
            <a:ext cx="4823599" cy="1447800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hlinkClick r:id="rId4" action="ppaction://hlinkfile"/>
              </a:rPr>
              <a:t>Click on TV</a:t>
            </a:r>
            <a:endParaRPr kumimoji="0" lang="en-US" sz="7200" b="1" i="0" u="none" strike="noStrike" kern="1200" cap="none" spc="0" normalizeH="0" baseline="0" noProof="0" dirty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3342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600" y="19940"/>
            <a:ext cx="8077200" cy="104686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5800" y="1123950"/>
            <a:ext cx="619125" cy="400050"/>
          </a:xfrm>
          <a:prstGeom prst="ellipse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371600" y="1143000"/>
            <a:ext cx="76295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847850" y="2390775"/>
            <a:ext cx="55435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362200" y="3048000"/>
            <a:ext cx="42386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276350" y="3962400"/>
            <a:ext cx="76390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438400" y="4714875"/>
            <a:ext cx="34385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rgbClr val="FF99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62000" y="5410200"/>
            <a:ext cx="8077200" cy="857250"/>
          </a:xfrm>
          <a:prstGeom prst="doubleWave">
            <a:avLst>
              <a:gd name="adj1" fmla="val 6035"/>
              <a:gd name="adj2" fmla="val 0"/>
            </a:avLst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12" name="Picture 5" descr="F:\Moving-picture-hand-flipping-coin-gif-animation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828800"/>
            <a:ext cx="1295400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4038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3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3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3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8EF1F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2057400" y="1066800"/>
            <a:ext cx="6638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3000" y="1143000"/>
            <a:ext cx="619125" cy="400050"/>
          </a:xfrm>
          <a:prstGeom prst="ellipse">
            <a:avLst/>
          </a:prstGeom>
          <a:noFill/>
          <a:ln w="38100">
            <a:solidFill>
              <a:srgbClr val="99FFCC"/>
            </a:solidFill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5410200" y="1828800"/>
            <a:ext cx="2143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6172200" y="2895600"/>
            <a:ext cx="21050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6324600" y="4381500"/>
            <a:ext cx="23526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9600" y="5334000"/>
            <a:ext cx="7867650" cy="742950"/>
          </a:xfrm>
          <a:prstGeom prst="snip2Same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66800" y="0"/>
            <a:ext cx="8001000" cy="1066800"/>
          </a:xfrm>
          <a:prstGeom prst="rect">
            <a:avLst/>
          </a:prstGeom>
          <a:noFill/>
          <a:ln w="38100">
            <a:solidFill>
              <a:srgbClr val="99FFCC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028700" y="1828800"/>
            <a:ext cx="42291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685800" y="2895600"/>
            <a:ext cx="50673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914400" y="4267200"/>
            <a:ext cx="50577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F:\Moving-picture-hand-flipping-coin-gif-animation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828800"/>
            <a:ext cx="1295400" cy="2590800"/>
          </a:xfrm>
          <a:prstGeom prst="rect">
            <a:avLst/>
          </a:prstGeom>
          <a:noFill/>
        </p:spPr>
      </p:pic>
      <p:pic>
        <p:nvPicPr>
          <p:cNvPr id="15" name="Picture 5" descr="F:\Moving-picture-hand-flipping-coin-gif-animation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7848600" y="1981200"/>
            <a:ext cx="1295400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2066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3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3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3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600" y="57150"/>
            <a:ext cx="8077200" cy="2162175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24000" y="2286000"/>
            <a:ext cx="716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81000" y="3048000"/>
            <a:ext cx="61626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534150" y="3009900"/>
            <a:ext cx="781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315200" y="3124200"/>
            <a:ext cx="8858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47900" y="4067175"/>
            <a:ext cx="25527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953000" y="4200525"/>
            <a:ext cx="7715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124200" y="4800600"/>
            <a:ext cx="2133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" y="2343150"/>
            <a:ext cx="619125" cy="400050"/>
          </a:xfrm>
          <a:prstGeom prst="ellipse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18" name="Picture 7" descr="F:\0030 dice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8150" y="4933950"/>
            <a:ext cx="1695450" cy="1695450"/>
          </a:xfrm>
          <a:prstGeom prst="rect">
            <a:avLst/>
          </a:prstGeom>
          <a:noFill/>
        </p:spPr>
      </p:pic>
      <p:pic>
        <p:nvPicPr>
          <p:cNvPr id="19" name="Picture 8" descr="F:\0023 dice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733550"/>
            <a:ext cx="766482" cy="914400"/>
          </a:xfrm>
          <a:prstGeom prst="rect">
            <a:avLst/>
          </a:prstGeom>
          <a:noFill/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124200" y="5562600"/>
            <a:ext cx="22479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2937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86000" y="152400"/>
            <a:ext cx="21907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95600" y="838200"/>
            <a:ext cx="476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09800" y="1447800"/>
            <a:ext cx="23241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99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57200" y="2149610"/>
            <a:ext cx="8458200" cy="669790"/>
          </a:xfrm>
          <a:prstGeom prst="wave">
            <a:avLst>
              <a:gd name="adj1" fmla="val 12500"/>
              <a:gd name="adj2" fmla="val -164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399" y="2971800"/>
            <a:ext cx="3048001" cy="554182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9600" y="3733800"/>
            <a:ext cx="6845525" cy="52647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9302" y="4419600"/>
            <a:ext cx="5561216" cy="748146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9600" y="5410201"/>
            <a:ext cx="8566265" cy="76200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71085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8EF1F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8EF1F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8EF1F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99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057275" y="66675"/>
            <a:ext cx="7781925" cy="2981325"/>
          </a:xfrm>
          <a:prstGeom prst="round2Same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52550" y="3181350"/>
            <a:ext cx="6572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733800" y="4572000"/>
            <a:ext cx="8096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029200" y="4648200"/>
            <a:ext cx="7715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0" y="5372100"/>
            <a:ext cx="79152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FF99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09600" y="3124200"/>
            <a:ext cx="619125" cy="400050"/>
          </a:xfrm>
          <a:prstGeom prst="ellipse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08424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3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3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85850" y="76200"/>
            <a:ext cx="7905750" cy="155257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362200" y="1828800"/>
            <a:ext cx="47720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43025" y="2514600"/>
            <a:ext cx="64579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667000" y="3762375"/>
            <a:ext cx="695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705100" y="4543425"/>
            <a:ext cx="5715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9600" y="5219700"/>
            <a:ext cx="8077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14400" y="1857375"/>
            <a:ext cx="619125" cy="400050"/>
          </a:xfrm>
          <a:prstGeom prst="ellipse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85629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1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0"/>
            <a:ext cx="1371600" cy="1201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578" y="-76200"/>
            <a:ext cx="1186222" cy="133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09800" y="0"/>
            <a:ext cx="48768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i-IN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हमें क्या सीखना है</a:t>
            </a:r>
            <a:endParaRPr lang="en-IN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6999" y="990600"/>
            <a:ext cx="388620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Click on the topic</a:t>
            </a:r>
            <a:endParaRPr lang="en-IN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362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4425" y="1524000"/>
            <a:ext cx="1400175" cy="8763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1" name="Picture 7" descr="F:\0030 dice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96200" y="4648200"/>
            <a:ext cx="1695450" cy="1695450"/>
          </a:xfrm>
          <a:prstGeom prst="rect">
            <a:avLst/>
          </a:prstGeom>
          <a:noFill/>
        </p:spPr>
      </p:pic>
      <p:pic>
        <p:nvPicPr>
          <p:cNvPr id="12" name="Picture 8" descr="F:\0023 dice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77518" y="0"/>
            <a:ext cx="766482" cy="914400"/>
          </a:xfrm>
          <a:prstGeom prst="rect">
            <a:avLst/>
          </a:prstGeom>
          <a:noFill/>
        </p:spPr>
      </p:pic>
      <p:pic>
        <p:nvPicPr>
          <p:cNvPr id="13" name="Picture 10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78180" y="2514600"/>
            <a:ext cx="2750820" cy="6096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14" name="Picture 10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48400" y="5105401"/>
            <a:ext cx="1371600" cy="726540"/>
          </a:xfrm>
          <a:prstGeom prst="rect">
            <a:avLst/>
          </a:prstGeom>
          <a:noFill/>
          <a:ln w="38100">
            <a:solidFill>
              <a:srgbClr val="99FFCC"/>
            </a:solidFill>
            <a:miter lim="800000"/>
            <a:headEnd/>
            <a:tailEnd/>
          </a:ln>
          <a:effectLst/>
        </p:spPr>
      </p:pic>
      <p:pic>
        <p:nvPicPr>
          <p:cNvPr id="15" name="Picture 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6825" y="3200400"/>
            <a:ext cx="1400175" cy="8763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6" name="Picture 10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78179" y="4191000"/>
            <a:ext cx="2750820" cy="6096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17" name="Picture 2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6825" y="4800600"/>
            <a:ext cx="1400175" cy="8763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8" name="Picture 10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754380" y="5791200"/>
            <a:ext cx="2750820" cy="6096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19" name="Picture 2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38525" y="1685925"/>
            <a:ext cx="2124075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57600" y="2514600"/>
            <a:ext cx="1590675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00400" y="3124200"/>
            <a:ext cx="274320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1" name="Picture 5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5200650"/>
            <a:ext cx="12001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4191000"/>
            <a:ext cx="119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4705350"/>
            <a:ext cx="1190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>
            <a:hlinkClick r:id="rId28" action="ppaction://hlinksldjump"/>
          </p:cNvPr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5638800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1752600"/>
            <a:ext cx="1219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>
            <a:hlinkClick r:id="rId32" action="ppaction://hlinksldjump"/>
          </p:cNvPr>
          <p:cNvPicPr>
            <a:picLocks noChangeAspect="1" noChangeArrowheads="1"/>
          </p:cNvPicPr>
          <p:nvPr/>
        </p:nvPicPr>
        <p:blipFill>
          <a:blip r:embed="rId3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2209800"/>
            <a:ext cx="123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7" name="Picture 11">
            <a:hlinkClick r:id="rId34" action="ppaction://hlinksldjump"/>
          </p:cNvPr>
          <p:cNvPicPr>
            <a:picLocks noChangeAspect="1" noChangeArrowheads="1"/>
          </p:cNvPicPr>
          <p:nvPr/>
        </p:nvPicPr>
        <p:blipFill>
          <a:blip r:embed="rId3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2819400"/>
            <a:ext cx="10763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8" name="Picture 12">
            <a:hlinkClick r:id="rId36" action="ppaction://hlinksldjump"/>
          </p:cNvPr>
          <p:cNvPicPr>
            <a:picLocks noChangeAspect="1" noChangeArrowheads="1"/>
          </p:cNvPicPr>
          <p:nvPr/>
        </p:nvPicPr>
        <p:blipFill>
          <a:blip r:embed="rId3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3352800"/>
            <a:ext cx="11620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9" name="Picture 13">
            <a:hlinkClick r:id="rId38" action="ppaction://hlinksldjump"/>
          </p:cNvPr>
          <p:cNvPicPr>
            <a:picLocks noChangeAspect="1" noChangeArrowheads="1"/>
          </p:cNvPicPr>
          <p:nvPr/>
        </p:nvPicPr>
        <p:blipFill>
          <a:blip r:embed="rId3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4038600"/>
            <a:ext cx="1257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0" name="Picture 14">
            <a:hlinkClick r:id="rId40" action="ppaction://hlinksldjump"/>
          </p:cNvPr>
          <p:cNvPicPr>
            <a:picLocks noChangeAspect="1" noChangeArrowheads="1"/>
          </p:cNvPicPr>
          <p:nvPr/>
        </p:nvPicPr>
        <p:blipFill>
          <a:blip r:embed="rId4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4572000"/>
            <a:ext cx="13620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5" descr="F:\Moving-picture-hand-flipping-coin-gif-animation.gif"/>
          <p:cNvPicPr>
            <a:picLocks noChangeAspect="1" noChangeArrowheads="1" noCrop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0" y="1676400"/>
            <a:ext cx="1295400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3356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153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1000" fill="hold"/>
                                        <p:tgtEl>
                                          <p:spTgt spid="410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1000" fill="hold"/>
                                        <p:tgtEl>
                                          <p:spTgt spid="410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1000" fill="hold"/>
                                        <p:tgtEl>
                                          <p:spTgt spid="4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1000" fill="hold"/>
                                        <p:tgtEl>
                                          <p:spTgt spid="410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410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1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1000" fill="hold"/>
                                        <p:tgtEl>
                                          <p:spTgt spid="410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1000" fill="hold"/>
                                        <p:tgtEl>
                                          <p:spTgt spid="410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5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1000" fill="hold"/>
                                        <p:tgtEl>
                                          <p:spTgt spid="410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2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4" dur="1000" fill="hold"/>
                                        <p:tgtEl>
                                          <p:spTgt spid="410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9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1000" fill="hold"/>
                                        <p:tgtEl>
                                          <p:spTgt spid="41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4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43000" y="76200"/>
            <a:ext cx="777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19400" y="1524000"/>
            <a:ext cx="762000" cy="70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19400" y="2438400"/>
            <a:ext cx="762000" cy="31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381000" y="2819400"/>
            <a:ext cx="876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828800" y="3657600"/>
            <a:ext cx="1849256" cy="66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45352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47750" y="76200"/>
            <a:ext cx="7867650" cy="52578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52600" y="5410200"/>
            <a:ext cx="314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0" y="5791200"/>
            <a:ext cx="7696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" y="5410200"/>
            <a:ext cx="619125" cy="40005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2177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3400" y="1143000"/>
            <a:ext cx="68770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391400" y="1066800"/>
            <a:ext cx="8001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43900" y="1219200"/>
            <a:ext cx="800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47700" y="1981200"/>
            <a:ext cx="6819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934200" y="3124200"/>
            <a:ext cx="7524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5800" y="3048000"/>
            <a:ext cx="50673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838825" y="2895600"/>
            <a:ext cx="7905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81000" y="3752850"/>
            <a:ext cx="84582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19450" y="5324475"/>
            <a:ext cx="7429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086100" y="6086475"/>
            <a:ext cx="8763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0" y="4686300"/>
            <a:ext cx="72104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133600" y="0"/>
            <a:ext cx="314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14400" y="495300"/>
            <a:ext cx="7696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66800" y="57150"/>
            <a:ext cx="619125" cy="40005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03286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3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3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3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3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3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3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3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3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3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3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3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66800" y="104775"/>
            <a:ext cx="7715250" cy="3095625"/>
          </a:xfrm>
          <a:prstGeom prst="round2Diag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007804" y="3429000"/>
            <a:ext cx="4573971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3400" y="4086225"/>
            <a:ext cx="71437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772400" y="4086225"/>
            <a:ext cx="5715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24000" y="4848225"/>
            <a:ext cx="37623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423977" y="4800600"/>
            <a:ext cx="74822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477000" y="4924425"/>
            <a:ext cx="75744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3000" y="3505200"/>
            <a:ext cx="619125" cy="400050"/>
          </a:xfrm>
          <a:prstGeom prst="ellipse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29674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3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3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3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3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3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3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3000" y="190500"/>
            <a:ext cx="7581900" cy="5981700"/>
          </a:xfrm>
          <a:prstGeom prst="rect">
            <a:avLst/>
          </a:prstGeom>
          <a:ln w="88900" cap="sq" cmpd="thickThin">
            <a:solidFill>
              <a:srgbClr val="99FFC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74490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057400" y="0"/>
            <a:ext cx="28289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66800" y="457200"/>
            <a:ext cx="72485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648200" y="838200"/>
            <a:ext cx="6381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14400" y="1371600"/>
            <a:ext cx="69437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848600" y="1219200"/>
            <a:ext cx="9048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534275" y="1981200"/>
            <a:ext cx="16097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3400" y="2362200"/>
            <a:ext cx="73342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990975" y="2714625"/>
            <a:ext cx="21050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276975" y="2705100"/>
            <a:ext cx="9620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57200" y="3305175"/>
            <a:ext cx="77914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733800" y="3886200"/>
            <a:ext cx="7810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705350" y="3962400"/>
            <a:ext cx="1543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9600" y="4572000"/>
            <a:ext cx="7362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886200" y="5029200"/>
            <a:ext cx="16954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02" name="Picture 18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762625" y="5029200"/>
            <a:ext cx="6381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03" name="Picture 19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14400" y="5410200"/>
            <a:ext cx="44291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04" name="Picture 20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486400" y="5381625"/>
            <a:ext cx="762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05" name="Picture 21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562725" y="5486400"/>
            <a:ext cx="8286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0" cstate="print">
            <a:duotone>
              <a:prstClr val="black"/>
              <a:srgbClr val="FFCC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066800" y="0"/>
            <a:ext cx="619125" cy="400050"/>
          </a:xfrm>
          <a:prstGeom prst="ellipse">
            <a:avLst/>
          </a:prstGeom>
          <a:noFill/>
          <a:ln w="38100">
            <a:solidFill>
              <a:srgbClr val="99FFCC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47910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3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3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3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3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3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3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3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3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3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3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3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3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3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3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3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57275" y="85725"/>
            <a:ext cx="7705725" cy="6315075"/>
          </a:xfrm>
          <a:prstGeom prst="rect">
            <a:avLst/>
          </a:prstGeom>
          <a:noFill/>
          <a:ln w="57150">
            <a:solidFill>
              <a:srgbClr val="99FFCC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37147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81200" y="1143000"/>
            <a:ext cx="36480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638800" y="1143000"/>
            <a:ext cx="5905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715000" y="1828800"/>
            <a:ext cx="7239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14400" y="2438400"/>
            <a:ext cx="7191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81200" y="3429000"/>
            <a:ext cx="44767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8200" y="4267200"/>
            <a:ext cx="71532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52600" y="228600"/>
            <a:ext cx="70008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3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66800" y="285750"/>
            <a:ext cx="619125" cy="400050"/>
          </a:xfrm>
          <a:prstGeom prst="ellipse">
            <a:avLst/>
          </a:prstGeom>
          <a:noFill/>
          <a:ln w="38100">
            <a:solidFill>
              <a:srgbClr val="99FFCC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80050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514600" y="4800600"/>
            <a:ext cx="26003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2000" y="5791200"/>
            <a:ext cx="49244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791200" y="5791200"/>
            <a:ext cx="5048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400800" y="5867400"/>
            <a:ext cx="600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4">
                <a:lumMod val="20000"/>
                <a:lumOff val="8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66800" y="228601"/>
            <a:ext cx="7962898" cy="4343399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4">
                <a:lumMod val="20000"/>
                <a:lumOff val="8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" y="4800600"/>
            <a:ext cx="619125" cy="400050"/>
          </a:xfrm>
          <a:prstGeom prst="ellipse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609600" y="5334000"/>
            <a:ext cx="74771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8229600" y="5334000"/>
            <a:ext cx="4953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53093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71600" y="1295400"/>
            <a:ext cx="4143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562600" y="1295400"/>
            <a:ext cx="542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248400" y="1371600"/>
            <a:ext cx="561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90600" y="3124200"/>
            <a:ext cx="49149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943600" y="2933700"/>
            <a:ext cx="5048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591300" y="3048000"/>
            <a:ext cx="4953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572000" y="4114800"/>
            <a:ext cx="4953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362200" y="4114800"/>
            <a:ext cx="2190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609600"/>
            <a:ext cx="5048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533400"/>
            <a:ext cx="5715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2362200"/>
            <a:ext cx="60864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81825" y="2343150"/>
            <a:ext cx="561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16539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1112" y="838200"/>
            <a:ext cx="77866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3" name="Picture 5" descr="F:\Moving-picture-hand-flipping-coin-gif-animatio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76400"/>
            <a:ext cx="1295400" cy="2590800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9725" y="4038600"/>
            <a:ext cx="7305675" cy="205740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5225" y="0"/>
            <a:ext cx="14001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140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5" y="-304800"/>
            <a:ext cx="83153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3097045"/>
            <a:ext cx="5562600" cy="345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34401" y="3554245"/>
            <a:ext cx="4823599" cy="1447800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hlinkClick r:id="rId3" action="ppaction://hlinkfile"/>
              </a:rPr>
              <a:t>Click on TV</a:t>
            </a:r>
            <a:endParaRPr kumimoji="0" lang="en-US" sz="7200" b="1" i="0" u="none" strike="noStrike" kern="1200" cap="none" spc="0" normalizeH="0" baseline="0" noProof="0" dirty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25655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4E826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1266825"/>
            <a:ext cx="75723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2362200"/>
            <a:ext cx="75914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7625"/>
            <a:ext cx="1924050" cy="1019175"/>
          </a:xfrm>
          <a:prstGeom prst="rect">
            <a:avLst/>
          </a:prstGeom>
          <a:noFill/>
          <a:ln w="38100">
            <a:solidFill>
              <a:srgbClr val="99FFCC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71011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3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8360" y="381000"/>
            <a:ext cx="780084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39684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7275" y="0"/>
            <a:ext cx="74771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30055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0"/>
            <a:ext cx="8534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8976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0"/>
            <a:ext cx="8305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86719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0"/>
            <a:ext cx="838608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57960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0"/>
            <a:ext cx="815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5510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-152400"/>
            <a:ext cx="8458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53175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318886"/>
            <a:ext cx="8229600" cy="585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78777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219200"/>
            <a:ext cx="4191000" cy="1066800"/>
          </a:xfrm>
          <a:prstGeom prst="diamond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2686050"/>
            <a:ext cx="4572000" cy="1047750"/>
          </a:xfrm>
          <a:prstGeom prst="diamond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99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00275" y="0"/>
            <a:ext cx="4733925" cy="1049069"/>
          </a:xfrm>
          <a:prstGeom prst="bevel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5800" y="4191000"/>
            <a:ext cx="7873653" cy="1600200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 descr="F:\Moving-picture-hand-flipping-coin-gif-animation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676400"/>
            <a:ext cx="1295400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2704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5350" y="-152400"/>
            <a:ext cx="82486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00867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895600" y="1219200"/>
            <a:ext cx="2895600" cy="1138773"/>
          </a:xfrm>
          <a:prstGeom prst="rect">
            <a:avLst/>
          </a:prstGeom>
          <a:ln w="38100"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0" b="1" i="0" u="sng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Showcard Gothic" pitchFamily="82" charset="0"/>
                <a:cs typeface="Tahoma" pitchFamily="34" charset="0"/>
              </a:rPr>
              <a:t>THE END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066800" y="2600742"/>
            <a:ext cx="7086600" cy="21236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ahoma" pitchFamily="34" charset="0"/>
                <a:cs typeface="Tahoma" pitchFamily="34" charset="0"/>
              </a:rPr>
              <a:t>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       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ahoma" pitchFamily="34" charset="0"/>
                <a:cs typeface="Tahoma" pitchFamily="34" charset="0"/>
              </a:rPr>
              <a:t>We love math!!!!!!!!!!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</a:t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AutoShape 2"/>
          <p:cNvSpPr>
            <a:spLocks noChangeAspect="1" noChangeArrowheads="1"/>
          </p:cNvSpPr>
          <p:nvPr/>
        </p:nvSpPr>
        <p:spPr bwMode="auto">
          <a:xfrm>
            <a:off x="155575" y="-2746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8437" name="Picture 5" descr="F:\Slide 1_files\slide0014_image04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587081"/>
            <a:ext cx="1752600" cy="2137319"/>
          </a:xfrm>
          <a:prstGeom prst="rect">
            <a:avLst/>
          </a:prstGeom>
          <a:noFill/>
        </p:spPr>
      </p:pic>
      <p:pic>
        <p:nvPicPr>
          <p:cNvPr id="18438" name="Picture 6" descr="F:\Slide 1_files\slide0014_image04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92708" y="2600742"/>
            <a:ext cx="1726692" cy="2105722"/>
          </a:xfrm>
          <a:prstGeom prst="rect">
            <a:avLst/>
          </a:prstGeom>
          <a:noFill/>
        </p:spPr>
      </p:pic>
      <p:pic>
        <p:nvPicPr>
          <p:cNvPr id="18439" name="Picture 7" descr="F:\Slide 1_files\slide0014_image04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3061" y="4495800"/>
            <a:ext cx="1505139" cy="1447800"/>
          </a:xfrm>
          <a:prstGeom prst="rect">
            <a:avLst/>
          </a:prstGeom>
          <a:noFill/>
        </p:spPr>
      </p:pic>
      <p:pic>
        <p:nvPicPr>
          <p:cNvPr id="18440" name="Picture 8" descr="F:\Slide 1_files\slide0014_image04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47675" y="4600575"/>
            <a:ext cx="1304925" cy="1255214"/>
          </a:xfrm>
          <a:prstGeom prst="rect">
            <a:avLst/>
          </a:prstGeom>
          <a:noFill/>
        </p:spPr>
      </p:pic>
      <p:pic>
        <p:nvPicPr>
          <p:cNvPr id="11" name="Picture 7" descr="F:\Slide 1_files\slide0014_image04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-304800"/>
            <a:ext cx="1505139" cy="144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1825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" dur="3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3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3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allAtOnce" animBg="1"/>
      <p:bldP spid="18436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CCFF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990600" y="60742"/>
            <a:ext cx="8077200" cy="929858"/>
          </a:xfrm>
          <a:prstGeom prst="rect">
            <a:avLst/>
          </a:prstGeom>
          <a:noFill/>
          <a:ln w="57150">
            <a:solidFill>
              <a:srgbClr val="99FFCC"/>
            </a:solidFill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99FF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1371600" y="4038600"/>
            <a:ext cx="6941713" cy="838200"/>
          </a:xfrm>
          <a:prstGeom prst="roundRect">
            <a:avLst/>
          </a:prstGeom>
          <a:noFill/>
          <a:ln w="57150">
            <a:solidFill>
              <a:srgbClr val="99FFCC"/>
            </a:solidFill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09800" y="1295400"/>
            <a:ext cx="4191000" cy="1066800"/>
          </a:xfrm>
          <a:prstGeom prst="cloud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33600" y="2609850"/>
            <a:ext cx="4572000" cy="1047750"/>
          </a:xfrm>
          <a:prstGeom prst="cloud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" name="Picture 5" descr="F:\Moving-picture-hand-flipping-coin-gif-animation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676400"/>
            <a:ext cx="1295400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9688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0"/>
            <a:ext cx="14001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914400"/>
            <a:ext cx="75247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3400" y="2057400"/>
            <a:ext cx="8610600" cy="328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 descr="F:\0030 dice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8150" y="4876800"/>
            <a:ext cx="1695450" cy="1695450"/>
          </a:xfrm>
          <a:prstGeom prst="rect">
            <a:avLst/>
          </a:prstGeom>
          <a:noFill/>
        </p:spPr>
      </p:pic>
      <p:pic>
        <p:nvPicPr>
          <p:cNvPr id="8" name="Picture 8" descr="F:\0023 dice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36859" y="0"/>
            <a:ext cx="1107141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7064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5" name="Picture 7" descr="F:\0030 dic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" y="4876800"/>
            <a:ext cx="1695450" cy="1695450"/>
          </a:xfrm>
          <a:prstGeom prst="rect">
            <a:avLst/>
          </a:prstGeom>
          <a:noFill/>
        </p:spPr>
      </p:pic>
      <p:pic>
        <p:nvPicPr>
          <p:cNvPr id="2056" name="Picture 8" descr="F:\0023 dic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7518" y="0"/>
            <a:ext cx="766482" cy="914400"/>
          </a:xfrm>
          <a:prstGeom prst="rect">
            <a:avLst/>
          </a:prstGeom>
          <a:noFill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 bwMode="auto">
          <a:xfrm>
            <a:off x="990600" y="-1"/>
            <a:ext cx="7391400" cy="880841"/>
          </a:xfrm>
          <a:prstGeom prst="bevel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5800" y="885825"/>
            <a:ext cx="4324350" cy="990600"/>
          </a:xfrm>
          <a:prstGeom prst="oct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5800" y="2486025"/>
            <a:ext cx="4276725" cy="942975"/>
          </a:xfrm>
          <a:prstGeom prst="oct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819650" y="1647825"/>
            <a:ext cx="4324350" cy="971550"/>
          </a:xfrm>
          <a:prstGeom prst="oct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" y="4010025"/>
            <a:ext cx="4276725" cy="933450"/>
          </a:xfrm>
          <a:prstGeom prst="oct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848225" y="3248025"/>
            <a:ext cx="4295775" cy="904875"/>
          </a:xfrm>
          <a:prstGeom prst="oct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848225" y="4695825"/>
            <a:ext cx="4295775" cy="942975"/>
          </a:xfrm>
          <a:prstGeom prst="oct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69524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5800" y="1066800"/>
            <a:ext cx="8251371" cy="1447800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9600" y="2895600"/>
            <a:ext cx="8229600" cy="1905000"/>
          </a:xfrm>
          <a:prstGeom prst="plaque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" name="Picture 7" descr="F:\0030 dic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" y="4876800"/>
            <a:ext cx="1695450" cy="1695450"/>
          </a:xfrm>
          <a:prstGeom prst="rect">
            <a:avLst/>
          </a:prstGeom>
          <a:noFill/>
        </p:spPr>
      </p:pic>
      <p:pic>
        <p:nvPicPr>
          <p:cNvPr id="11" name="Picture 8" descr="F:\0023 dic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77518" y="0"/>
            <a:ext cx="766482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0596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04850" y="3657600"/>
            <a:ext cx="77533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0" y="990600"/>
            <a:ext cx="8382000" cy="1219200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5" descr="F:\Moving-picture-hand-flipping-coin-gif-animation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848600" y="1905000"/>
            <a:ext cx="1295400" cy="2590800"/>
          </a:xfrm>
          <a:prstGeom prst="rect">
            <a:avLst/>
          </a:prstGeom>
          <a:noFill/>
        </p:spPr>
      </p:pic>
      <p:pic>
        <p:nvPicPr>
          <p:cNvPr id="6" name="Picture 5" descr="F:\Moving-picture-hand-flipping-coin-gif-animation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1905000"/>
            <a:ext cx="1295400" cy="25908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5" y="0"/>
            <a:ext cx="14001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31328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On-screen Show (4:3)</PresentationFormat>
  <Paragraphs>53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अध्याय-15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अध्याय-15 </dc:title>
  <dc:creator>Harish</dc:creator>
  <cp:lastModifiedBy>Harish</cp:lastModifiedBy>
  <cp:revision>1</cp:revision>
  <dcterms:created xsi:type="dcterms:W3CDTF">2006-08-16T00:00:00Z</dcterms:created>
  <dcterms:modified xsi:type="dcterms:W3CDTF">2016-09-06T05:56:34Z</dcterms:modified>
</cp:coreProperties>
</file>